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1" r:id="rId1"/>
  </p:sldMasterIdLst>
  <p:notesMasterIdLst>
    <p:notesMasterId r:id="rId20"/>
  </p:notesMasterIdLst>
  <p:sldIdLst>
    <p:sldId id="781" r:id="rId2"/>
    <p:sldId id="782" r:id="rId3"/>
    <p:sldId id="783" r:id="rId4"/>
    <p:sldId id="784" r:id="rId5"/>
    <p:sldId id="785" r:id="rId6"/>
    <p:sldId id="786" r:id="rId7"/>
    <p:sldId id="787" r:id="rId8"/>
    <p:sldId id="788" r:id="rId9"/>
    <p:sldId id="789" r:id="rId10"/>
    <p:sldId id="790" r:id="rId11"/>
    <p:sldId id="791" r:id="rId12"/>
    <p:sldId id="792" r:id="rId13"/>
    <p:sldId id="793" r:id="rId14"/>
    <p:sldId id="794" r:id="rId15"/>
    <p:sldId id="795" r:id="rId16"/>
    <p:sldId id="796" r:id="rId17"/>
    <p:sldId id="797" r:id="rId18"/>
    <p:sldId id="80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DA2"/>
    <a:srgbClr val="FEFFFF"/>
    <a:srgbClr val="FEF48A"/>
    <a:srgbClr val="94B5D5"/>
    <a:srgbClr val="B5C8CE"/>
    <a:srgbClr val="85CCD5"/>
    <a:srgbClr val="D6F7F0"/>
    <a:srgbClr val="0000FF"/>
    <a:srgbClr val="FF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35" autoAdjust="0"/>
    <p:restoredTop sz="93391" autoAdjust="0"/>
  </p:normalViewPr>
  <p:slideViewPr>
    <p:cSldViewPr>
      <p:cViewPr varScale="1">
        <p:scale>
          <a:sx n="113" d="100"/>
          <a:sy n="113" d="100"/>
        </p:scale>
        <p:origin x="20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85B03-1954-4A97-BFB0-789837C940D6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D0BCB-109E-4B6A-AAF6-42D669F3D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1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05D83F-8CA8-4824-A987-591A0C89B506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47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E4DBC1-06A9-43C8-ABB7-12283A1B91C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50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8E31C2-330B-465B-822B-BFE0F0D610F2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543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D0AAA0-2630-4177-A3FD-2CF8970B7DD9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021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86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7D3F36-24C0-424A-8AAD-6A409275199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60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5A04A6-84D0-4D88-B809-6CD1E61A2C27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98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27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858288-2D29-4608-91CA-0F9082B73C8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111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7022B9-CDA4-49B3-9BD3-98E897A691F2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591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706C1F-E660-451B-8B1C-6A5EF63FB801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268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236960-365C-49FC-B2C9-9C43B9BFE834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00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94BA86-7F79-4BD2-94BE-1EFEEB768103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70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2BB4FC-8E96-4A89-AC10-4863A4DE2873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964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8B367B-F010-4589-B2F5-8F053438F872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0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C5666E-2B9A-4996-83B7-A82C0177A14D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17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43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751EFA-AB4A-4815-969E-5C87F1D50C8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460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8BC584-4420-4B34-827C-6B85A740213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80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1731C3-9BEC-42E4-B123-F1EF81FD05B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946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2B90D4-5AAE-4CD0-AFA8-3BAC3345DFBF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2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ACCC8-1206-47A0-B31A-26017C33D3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46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9F69-A80C-4902-8B6B-B3FE384B73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575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0DB06-CFDC-4E2D-A18F-41AD301CF5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568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7CB85-61E6-4D4F-9DD0-8D01192504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518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B05F-5E6B-4CC9-8F95-9E954059F7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4822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D87-C551-4854-B53D-CA40D98FD9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632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2CB05-47E0-4F61-8E81-7889D1657B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435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90ABF-7EBB-4403-AF11-6A1B5410699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7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135CF-300A-439C-AEAD-691E038A38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732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9979-4311-4504-BA9D-8F537FA241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225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B7F07-6D23-48C7-889D-8A12FA8793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854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B9FFE93-785C-4172-B57E-B5A42A9C40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669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0" y="31750"/>
            <a:ext cx="9144000" cy="6858000"/>
            <a:chOff x="195" y="582"/>
            <a:chExt cx="5298" cy="3348"/>
          </a:xfrm>
        </p:grpSpPr>
        <p:pic>
          <p:nvPicPr>
            <p:cNvPr id="3079" name="Picture 5" descr="{FB20880A-6F1E-453C-B83D-37C87F85DCD0}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" y="582"/>
              <a:ext cx="5298" cy="3348"/>
            </a:xfrm>
            <a:prstGeom prst="rect">
              <a:avLst/>
            </a:prstGeom>
            <a:noFill/>
            <a:ln w="57150" cap="rnd">
              <a:solidFill>
                <a:srgbClr val="9999FF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80" name="Freeform 6"/>
            <p:cNvSpPr>
              <a:spLocks/>
            </p:cNvSpPr>
            <p:nvPr/>
          </p:nvSpPr>
          <p:spPr bwMode="auto">
            <a:xfrm>
              <a:off x="4169" y="2668"/>
              <a:ext cx="1317" cy="940"/>
            </a:xfrm>
            <a:custGeom>
              <a:avLst/>
              <a:gdLst>
                <a:gd name="T0" fmla="*/ 6 w 1430"/>
                <a:gd name="T1" fmla="*/ 2147483646 h 621"/>
                <a:gd name="T2" fmla="*/ 6 w 1430"/>
                <a:gd name="T3" fmla="*/ 2147483646 h 621"/>
                <a:gd name="T4" fmla="*/ 6 w 1430"/>
                <a:gd name="T5" fmla="*/ 2147483646 h 621"/>
                <a:gd name="T6" fmla="*/ 6 w 1430"/>
                <a:gd name="T7" fmla="*/ 0 h 621"/>
                <a:gd name="T8" fmla="*/ 6 w 1430"/>
                <a:gd name="T9" fmla="*/ 2147483646 h 621"/>
                <a:gd name="T10" fmla="*/ 6 w 1430"/>
                <a:gd name="T11" fmla="*/ 2147483646 h 621"/>
                <a:gd name="T12" fmla="*/ 6 w 1430"/>
                <a:gd name="T13" fmla="*/ 2147483646 h 621"/>
                <a:gd name="T14" fmla="*/ 6 w 1430"/>
                <a:gd name="T15" fmla="*/ 2147483646 h 621"/>
                <a:gd name="T16" fmla="*/ 6 w 1430"/>
                <a:gd name="T17" fmla="*/ 2147483646 h 621"/>
                <a:gd name="T18" fmla="*/ 6 w 1430"/>
                <a:gd name="T19" fmla="*/ 2147483646 h 621"/>
                <a:gd name="T20" fmla="*/ 6 w 1430"/>
                <a:gd name="T21" fmla="*/ 2147483646 h 621"/>
                <a:gd name="T22" fmla="*/ 6 w 1430"/>
                <a:gd name="T23" fmla="*/ 2147483646 h 621"/>
                <a:gd name="T24" fmla="*/ 6 w 1430"/>
                <a:gd name="T25" fmla="*/ 2147483646 h 621"/>
                <a:gd name="T26" fmla="*/ 6 w 1430"/>
                <a:gd name="T27" fmla="*/ 2147483646 h 621"/>
                <a:gd name="T28" fmla="*/ 6 w 1430"/>
                <a:gd name="T29" fmla="*/ 2147483646 h 621"/>
                <a:gd name="T30" fmla="*/ 6 w 1430"/>
                <a:gd name="T31" fmla="*/ 2147483646 h 621"/>
                <a:gd name="T32" fmla="*/ 6 w 1430"/>
                <a:gd name="T33" fmla="*/ 2147483646 h 621"/>
                <a:gd name="T34" fmla="*/ 6 w 1430"/>
                <a:gd name="T35" fmla="*/ 2147483646 h 621"/>
                <a:gd name="T36" fmla="*/ 6 w 1430"/>
                <a:gd name="T37" fmla="*/ 2147483646 h 621"/>
                <a:gd name="T38" fmla="*/ 6 w 1430"/>
                <a:gd name="T39" fmla="*/ 2147483646 h 621"/>
                <a:gd name="T40" fmla="*/ 6 w 1430"/>
                <a:gd name="T41" fmla="*/ 2147483646 h 621"/>
                <a:gd name="T42" fmla="*/ 6 w 1430"/>
                <a:gd name="T43" fmla="*/ 2147483646 h 621"/>
                <a:gd name="T44" fmla="*/ 6 w 1430"/>
                <a:gd name="T45" fmla="*/ 2147483646 h 621"/>
                <a:gd name="T46" fmla="*/ 6 w 1430"/>
                <a:gd name="T47" fmla="*/ 2147483646 h 621"/>
                <a:gd name="T48" fmla="*/ 6 w 1430"/>
                <a:gd name="T49" fmla="*/ 2147483646 h 621"/>
                <a:gd name="T50" fmla="*/ 6 w 1430"/>
                <a:gd name="T51" fmla="*/ 2147483646 h 621"/>
                <a:gd name="T52" fmla="*/ 6 w 1430"/>
                <a:gd name="T53" fmla="*/ 2147483646 h 621"/>
                <a:gd name="T54" fmla="*/ 6 w 1430"/>
                <a:gd name="T55" fmla="*/ 2147483646 h 621"/>
                <a:gd name="T56" fmla="*/ 6 w 1430"/>
                <a:gd name="T57" fmla="*/ 2147483646 h 621"/>
                <a:gd name="T58" fmla="*/ 6 w 1430"/>
                <a:gd name="T59" fmla="*/ 2147483646 h 621"/>
                <a:gd name="T60" fmla="*/ 6 w 1430"/>
                <a:gd name="T61" fmla="*/ 2147483646 h 621"/>
                <a:gd name="T62" fmla="*/ 6 w 1430"/>
                <a:gd name="T63" fmla="*/ 2147483646 h 621"/>
                <a:gd name="T64" fmla="*/ 6 w 1430"/>
                <a:gd name="T65" fmla="*/ 2147483646 h 621"/>
                <a:gd name="T66" fmla="*/ 6 w 1430"/>
                <a:gd name="T67" fmla="*/ 2147483646 h 621"/>
                <a:gd name="T68" fmla="*/ 6 w 1430"/>
                <a:gd name="T69" fmla="*/ 2147483646 h 621"/>
                <a:gd name="T70" fmla="*/ 6 w 1430"/>
                <a:gd name="T71" fmla="*/ 2147483646 h 621"/>
                <a:gd name="T72" fmla="*/ 6 w 1430"/>
                <a:gd name="T73" fmla="*/ 2147483646 h 621"/>
                <a:gd name="T74" fmla="*/ 6 w 1430"/>
                <a:gd name="T75" fmla="*/ 2147483646 h 621"/>
                <a:gd name="T76" fmla="*/ 6 w 1430"/>
                <a:gd name="T77" fmla="*/ 2147483646 h 621"/>
                <a:gd name="T78" fmla="*/ 6 w 1430"/>
                <a:gd name="T79" fmla="*/ 2147483646 h 621"/>
                <a:gd name="T80" fmla="*/ 6 w 1430"/>
                <a:gd name="T81" fmla="*/ 2147483646 h 621"/>
                <a:gd name="T82" fmla="*/ 6 w 1430"/>
                <a:gd name="T83" fmla="*/ 2147483646 h 621"/>
                <a:gd name="T84" fmla="*/ 6 w 1430"/>
                <a:gd name="T85" fmla="*/ 2147483646 h 621"/>
                <a:gd name="T86" fmla="*/ 6 w 1430"/>
                <a:gd name="T87" fmla="*/ 2147483646 h 621"/>
                <a:gd name="T88" fmla="*/ 6 w 1430"/>
                <a:gd name="T89" fmla="*/ 2147483646 h 621"/>
                <a:gd name="T90" fmla="*/ 6 w 1430"/>
                <a:gd name="T91" fmla="*/ 2147483646 h 621"/>
                <a:gd name="T92" fmla="*/ 6 w 1430"/>
                <a:gd name="T93" fmla="*/ 2147483646 h 621"/>
                <a:gd name="T94" fmla="*/ 6 w 1430"/>
                <a:gd name="T95" fmla="*/ 2147483646 h 621"/>
                <a:gd name="T96" fmla="*/ 6 w 1430"/>
                <a:gd name="T97" fmla="*/ 2147483646 h 621"/>
                <a:gd name="T98" fmla="*/ 6 w 1430"/>
                <a:gd name="T99" fmla="*/ 2147483646 h 621"/>
                <a:gd name="T100" fmla="*/ 6 w 1430"/>
                <a:gd name="T101" fmla="*/ 2147483646 h 621"/>
                <a:gd name="T102" fmla="*/ 6 w 1430"/>
                <a:gd name="T103" fmla="*/ 2147483646 h 621"/>
                <a:gd name="T104" fmla="*/ 0 w 1430"/>
                <a:gd name="T105" fmla="*/ 2147483646 h 621"/>
                <a:gd name="T106" fmla="*/ 6 w 1430"/>
                <a:gd name="T107" fmla="*/ 2147483646 h 621"/>
                <a:gd name="T108" fmla="*/ 6 w 1430"/>
                <a:gd name="T109" fmla="*/ 2147483646 h 621"/>
                <a:gd name="T110" fmla="*/ 6 w 1430"/>
                <a:gd name="T111" fmla="*/ 2147483646 h 621"/>
                <a:gd name="T112" fmla="*/ 6 w 1430"/>
                <a:gd name="T113" fmla="*/ 2147483646 h 621"/>
                <a:gd name="T114" fmla="*/ 6 w 1430"/>
                <a:gd name="T115" fmla="*/ 2147483646 h 621"/>
                <a:gd name="T116" fmla="*/ 6 w 1430"/>
                <a:gd name="T117" fmla="*/ 2147483646 h 62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21"/>
                <a:gd name="T179" fmla="*/ 1430 w 1430"/>
                <a:gd name="T180" fmla="*/ 621 h 62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21">
                  <a:moveTo>
                    <a:pt x="333" y="202"/>
                  </a:moveTo>
                  <a:lnTo>
                    <a:pt x="333" y="186"/>
                  </a:lnTo>
                  <a:lnTo>
                    <a:pt x="335" y="169"/>
                  </a:lnTo>
                  <a:lnTo>
                    <a:pt x="338" y="155"/>
                  </a:lnTo>
                  <a:lnTo>
                    <a:pt x="342" y="140"/>
                  </a:lnTo>
                  <a:lnTo>
                    <a:pt x="345" y="126"/>
                  </a:lnTo>
                  <a:lnTo>
                    <a:pt x="350" y="114"/>
                  </a:lnTo>
                  <a:lnTo>
                    <a:pt x="354" y="102"/>
                  </a:lnTo>
                  <a:lnTo>
                    <a:pt x="359" y="93"/>
                  </a:lnTo>
                  <a:lnTo>
                    <a:pt x="364" y="81"/>
                  </a:lnTo>
                  <a:lnTo>
                    <a:pt x="371" y="71"/>
                  </a:lnTo>
                  <a:lnTo>
                    <a:pt x="376" y="62"/>
                  </a:lnTo>
                  <a:lnTo>
                    <a:pt x="383" y="55"/>
                  </a:lnTo>
                  <a:lnTo>
                    <a:pt x="395" y="40"/>
                  </a:lnTo>
                  <a:lnTo>
                    <a:pt x="411" y="31"/>
                  </a:lnTo>
                  <a:lnTo>
                    <a:pt x="423" y="19"/>
                  </a:lnTo>
                  <a:lnTo>
                    <a:pt x="440" y="12"/>
                  </a:lnTo>
                  <a:lnTo>
                    <a:pt x="454" y="5"/>
                  </a:lnTo>
                  <a:lnTo>
                    <a:pt x="473" y="2"/>
                  </a:lnTo>
                  <a:lnTo>
                    <a:pt x="488" y="0"/>
                  </a:lnTo>
                  <a:lnTo>
                    <a:pt x="507" y="2"/>
                  </a:lnTo>
                  <a:lnTo>
                    <a:pt x="516" y="2"/>
                  </a:lnTo>
                  <a:lnTo>
                    <a:pt x="526" y="2"/>
                  </a:lnTo>
                  <a:lnTo>
                    <a:pt x="535" y="5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7"/>
                  </a:lnTo>
                  <a:lnTo>
                    <a:pt x="595" y="21"/>
                  </a:lnTo>
                  <a:lnTo>
                    <a:pt x="614" y="31"/>
                  </a:lnTo>
                  <a:lnTo>
                    <a:pt x="628" y="36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6" y="67"/>
                  </a:lnTo>
                  <a:lnTo>
                    <a:pt x="687" y="78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09"/>
                  </a:lnTo>
                  <a:lnTo>
                    <a:pt x="733" y="119"/>
                  </a:lnTo>
                  <a:lnTo>
                    <a:pt x="740" y="131"/>
                  </a:lnTo>
                  <a:lnTo>
                    <a:pt x="745" y="140"/>
                  </a:lnTo>
                  <a:lnTo>
                    <a:pt x="752" y="150"/>
                  </a:lnTo>
                  <a:lnTo>
                    <a:pt x="756" y="155"/>
                  </a:lnTo>
                  <a:lnTo>
                    <a:pt x="761" y="159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7"/>
                  </a:lnTo>
                  <a:lnTo>
                    <a:pt x="804" y="140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8" y="126"/>
                  </a:lnTo>
                  <a:lnTo>
                    <a:pt x="837" y="124"/>
                  </a:lnTo>
                  <a:lnTo>
                    <a:pt x="844" y="117"/>
                  </a:lnTo>
                  <a:lnTo>
                    <a:pt x="852" y="112"/>
                  </a:lnTo>
                  <a:lnTo>
                    <a:pt x="861" y="107"/>
                  </a:lnTo>
                  <a:lnTo>
                    <a:pt x="871" y="102"/>
                  </a:lnTo>
                  <a:lnTo>
                    <a:pt x="883" y="95"/>
                  </a:lnTo>
                  <a:lnTo>
                    <a:pt x="892" y="93"/>
                  </a:lnTo>
                  <a:lnTo>
                    <a:pt x="902" y="88"/>
                  </a:lnTo>
                  <a:lnTo>
                    <a:pt x="911" y="86"/>
                  </a:lnTo>
                  <a:lnTo>
                    <a:pt x="923" y="81"/>
                  </a:lnTo>
                  <a:lnTo>
                    <a:pt x="933" y="78"/>
                  </a:lnTo>
                  <a:lnTo>
                    <a:pt x="944" y="78"/>
                  </a:lnTo>
                  <a:lnTo>
                    <a:pt x="956" y="78"/>
                  </a:lnTo>
                  <a:lnTo>
                    <a:pt x="966" y="76"/>
                  </a:lnTo>
                  <a:lnTo>
                    <a:pt x="978" y="76"/>
                  </a:lnTo>
                  <a:lnTo>
                    <a:pt x="990" y="78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5" y="90"/>
                  </a:lnTo>
                  <a:lnTo>
                    <a:pt x="1044" y="95"/>
                  </a:lnTo>
                  <a:lnTo>
                    <a:pt x="1054" y="100"/>
                  </a:lnTo>
                  <a:lnTo>
                    <a:pt x="1061" y="105"/>
                  </a:lnTo>
                  <a:lnTo>
                    <a:pt x="1071" y="112"/>
                  </a:lnTo>
                  <a:lnTo>
                    <a:pt x="1078" y="119"/>
                  </a:lnTo>
                  <a:lnTo>
                    <a:pt x="1092" y="133"/>
                  </a:lnTo>
                  <a:lnTo>
                    <a:pt x="1104" y="150"/>
                  </a:lnTo>
                  <a:lnTo>
                    <a:pt x="1109" y="155"/>
                  </a:lnTo>
                  <a:lnTo>
                    <a:pt x="1113" y="164"/>
                  </a:lnTo>
                  <a:lnTo>
                    <a:pt x="1118" y="174"/>
                  </a:lnTo>
                  <a:lnTo>
                    <a:pt x="1125" y="181"/>
                  </a:lnTo>
                  <a:lnTo>
                    <a:pt x="1132" y="195"/>
                  </a:lnTo>
                  <a:lnTo>
                    <a:pt x="1140" y="209"/>
                  </a:lnTo>
                  <a:lnTo>
                    <a:pt x="1142" y="224"/>
                  </a:lnTo>
                  <a:lnTo>
                    <a:pt x="1149" y="238"/>
                  </a:lnTo>
                  <a:lnTo>
                    <a:pt x="1149" y="245"/>
                  </a:lnTo>
                  <a:lnTo>
                    <a:pt x="1154" y="255"/>
                  </a:lnTo>
                  <a:lnTo>
                    <a:pt x="1154" y="259"/>
                  </a:lnTo>
                  <a:lnTo>
                    <a:pt x="1156" y="264"/>
                  </a:lnTo>
                  <a:lnTo>
                    <a:pt x="1156" y="262"/>
                  </a:lnTo>
                  <a:lnTo>
                    <a:pt x="1163" y="259"/>
                  </a:lnTo>
                  <a:lnTo>
                    <a:pt x="1173" y="257"/>
                  </a:lnTo>
                  <a:lnTo>
                    <a:pt x="1187" y="252"/>
                  </a:lnTo>
                  <a:lnTo>
                    <a:pt x="1201" y="247"/>
                  </a:lnTo>
                  <a:lnTo>
                    <a:pt x="1220" y="245"/>
                  </a:lnTo>
                  <a:lnTo>
                    <a:pt x="1230" y="245"/>
                  </a:lnTo>
                  <a:lnTo>
                    <a:pt x="1240" y="243"/>
                  </a:lnTo>
                  <a:lnTo>
                    <a:pt x="1249" y="243"/>
                  </a:lnTo>
                  <a:lnTo>
                    <a:pt x="1261" y="245"/>
                  </a:lnTo>
                  <a:lnTo>
                    <a:pt x="1273" y="245"/>
                  </a:lnTo>
                  <a:lnTo>
                    <a:pt x="1282" y="245"/>
                  </a:lnTo>
                  <a:lnTo>
                    <a:pt x="1292" y="245"/>
                  </a:lnTo>
                  <a:lnTo>
                    <a:pt x="1304" y="247"/>
                  </a:lnTo>
                  <a:lnTo>
                    <a:pt x="1316" y="250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6"/>
                  </a:lnTo>
                  <a:lnTo>
                    <a:pt x="1378" y="285"/>
                  </a:lnTo>
                  <a:lnTo>
                    <a:pt x="1387" y="295"/>
                  </a:lnTo>
                  <a:lnTo>
                    <a:pt x="1397" y="304"/>
                  </a:lnTo>
                  <a:lnTo>
                    <a:pt x="1406" y="316"/>
                  </a:lnTo>
                  <a:lnTo>
                    <a:pt x="1413" y="331"/>
                  </a:lnTo>
                  <a:lnTo>
                    <a:pt x="1423" y="347"/>
                  </a:lnTo>
                  <a:lnTo>
                    <a:pt x="1425" y="359"/>
                  </a:lnTo>
                  <a:lnTo>
                    <a:pt x="1430" y="371"/>
                  </a:lnTo>
                  <a:lnTo>
                    <a:pt x="1430" y="383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3"/>
                  </a:lnTo>
                  <a:lnTo>
                    <a:pt x="1408" y="435"/>
                  </a:lnTo>
                  <a:lnTo>
                    <a:pt x="1399" y="440"/>
                  </a:lnTo>
                  <a:lnTo>
                    <a:pt x="1387" y="447"/>
                  </a:lnTo>
                  <a:lnTo>
                    <a:pt x="1375" y="452"/>
                  </a:lnTo>
                  <a:lnTo>
                    <a:pt x="1366" y="457"/>
                  </a:lnTo>
                  <a:lnTo>
                    <a:pt x="1351" y="461"/>
                  </a:lnTo>
                  <a:lnTo>
                    <a:pt x="1339" y="466"/>
                  </a:lnTo>
                  <a:lnTo>
                    <a:pt x="1328" y="469"/>
                  </a:lnTo>
                  <a:lnTo>
                    <a:pt x="1316" y="473"/>
                  </a:lnTo>
                  <a:lnTo>
                    <a:pt x="1299" y="473"/>
                  </a:lnTo>
                  <a:lnTo>
                    <a:pt x="1285" y="476"/>
                  </a:lnTo>
                  <a:lnTo>
                    <a:pt x="1270" y="478"/>
                  </a:lnTo>
                  <a:lnTo>
                    <a:pt x="1256" y="478"/>
                  </a:lnTo>
                  <a:lnTo>
                    <a:pt x="1242" y="478"/>
                  </a:lnTo>
                  <a:lnTo>
                    <a:pt x="1230" y="478"/>
                  </a:lnTo>
                  <a:lnTo>
                    <a:pt x="1218" y="478"/>
                  </a:lnTo>
                  <a:lnTo>
                    <a:pt x="1209" y="480"/>
                  </a:lnTo>
                  <a:lnTo>
                    <a:pt x="1197" y="478"/>
                  </a:lnTo>
                  <a:lnTo>
                    <a:pt x="1185" y="478"/>
                  </a:lnTo>
                  <a:lnTo>
                    <a:pt x="1175" y="478"/>
                  </a:lnTo>
                  <a:lnTo>
                    <a:pt x="1171" y="478"/>
                  </a:lnTo>
                  <a:lnTo>
                    <a:pt x="1161" y="478"/>
                  </a:lnTo>
                  <a:lnTo>
                    <a:pt x="1156" y="478"/>
                  </a:lnTo>
                  <a:lnTo>
                    <a:pt x="1154" y="478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1" y="533"/>
                  </a:lnTo>
                  <a:lnTo>
                    <a:pt x="1099" y="549"/>
                  </a:lnTo>
                  <a:lnTo>
                    <a:pt x="1090" y="554"/>
                  </a:lnTo>
                  <a:lnTo>
                    <a:pt x="1082" y="561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2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18" y="597"/>
                  </a:lnTo>
                  <a:lnTo>
                    <a:pt x="1006" y="599"/>
                  </a:lnTo>
                  <a:lnTo>
                    <a:pt x="994" y="604"/>
                  </a:lnTo>
                  <a:lnTo>
                    <a:pt x="980" y="609"/>
                  </a:lnTo>
                  <a:lnTo>
                    <a:pt x="966" y="614"/>
                  </a:lnTo>
                  <a:lnTo>
                    <a:pt x="952" y="616"/>
                  </a:lnTo>
                  <a:lnTo>
                    <a:pt x="935" y="616"/>
                  </a:lnTo>
                  <a:lnTo>
                    <a:pt x="921" y="618"/>
                  </a:lnTo>
                  <a:lnTo>
                    <a:pt x="906" y="621"/>
                  </a:lnTo>
                  <a:lnTo>
                    <a:pt x="887" y="618"/>
                  </a:lnTo>
                  <a:lnTo>
                    <a:pt x="871" y="616"/>
                  </a:lnTo>
                  <a:lnTo>
                    <a:pt x="856" y="616"/>
                  </a:lnTo>
                  <a:lnTo>
                    <a:pt x="844" y="614"/>
                  </a:lnTo>
                  <a:lnTo>
                    <a:pt x="828" y="609"/>
                  </a:lnTo>
                  <a:lnTo>
                    <a:pt x="818" y="607"/>
                  </a:lnTo>
                  <a:lnTo>
                    <a:pt x="806" y="604"/>
                  </a:lnTo>
                  <a:lnTo>
                    <a:pt x="799" y="599"/>
                  </a:lnTo>
                  <a:lnTo>
                    <a:pt x="787" y="595"/>
                  </a:lnTo>
                  <a:lnTo>
                    <a:pt x="778" y="590"/>
                  </a:lnTo>
                  <a:lnTo>
                    <a:pt x="768" y="585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2"/>
                  </a:lnTo>
                  <a:lnTo>
                    <a:pt x="728" y="530"/>
                  </a:lnTo>
                  <a:lnTo>
                    <a:pt x="721" y="521"/>
                  </a:lnTo>
                  <a:lnTo>
                    <a:pt x="721" y="514"/>
                  </a:lnTo>
                  <a:lnTo>
                    <a:pt x="716" y="497"/>
                  </a:lnTo>
                  <a:lnTo>
                    <a:pt x="716" y="495"/>
                  </a:lnTo>
                  <a:lnTo>
                    <a:pt x="714" y="495"/>
                  </a:lnTo>
                  <a:lnTo>
                    <a:pt x="709" y="500"/>
                  </a:lnTo>
                  <a:lnTo>
                    <a:pt x="697" y="507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6"/>
                  </a:lnTo>
                  <a:lnTo>
                    <a:pt x="664" y="530"/>
                  </a:lnTo>
                  <a:lnTo>
                    <a:pt x="657" y="538"/>
                  </a:lnTo>
                  <a:lnTo>
                    <a:pt x="647" y="542"/>
                  </a:lnTo>
                  <a:lnTo>
                    <a:pt x="637" y="549"/>
                  </a:lnTo>
                  <a:lnTo>
                    <a:pt x="626" y="554"/>
                  </a:lnTo>
                  <a:lnTo>
                    <a:pt x="618" y="564"/>
                  </a:lnTo>
                  <a:lnTo>
                    <a:pt x="607" y="568"/>
                  </a:lnTo>
                  <a:lnTo>
                    <a:pt x="595" y="576"/>
                  </a:lnTo>
                  <a:lnTo>
                    <a:pt x="583" y="580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4"/>
                  </a:lnTo>
                  <a:lnTo>
                    <a:pt x="521" y="609"/>
                  </a:lnTo>
                  <a:lnTo>
                    <a:pt x="507" y="609"/>
                  </a:lnTo>
                  <a:lnTo>
                    <a:pt x="495" y="614"/>
                  </a:lnTo>
                  <a:lnTo>
                    <a:pt x="478" y="616"/>
                  </a:lnTo>
                  <a:lnTo>
                    <a:pt x="466" y="618"/>
                  </a:lnTo>
                  <a:lnTo>
                    <a:pt x="454" y="618"/>
                  </a:lnTo>
                  <a:lnTo>
                    <a:pt x="442" y="621"/>
                  </a:lnTo>
                  <a:lnTo>
                    <a:pt x="428" y="621"/>
                  </a:lnTo>
                  <a:lnTo>
                    <a:pt x="416" y="621"/>
                  </a:lnTo>
                  <a:lnTo>
                    <a:pt x="400" y="616"/>
                  </a:lnTo>
                  <a:lnTo>
                    <a:pt x="388" y="614"/>
                  </a:lnTo>
                  <a:lnTo>
                    <a:pt x="378" y="609"/>
                  </a:lnTo>
                  <a:lnTo>
                    <a:pt x="369" y="604"/>
                  </a:lnTo>
                  <a:lnTo>
                    <a:pt x="359" y="597"/>
                  </a:lnTo>
                  <a:lnTo>
                    <a:pt x="350" y="592"/>
                  </a:lnTo>
                  <a:lnTo>
                    <a:pt x="340" y="588"/>
                  </a:lnTo>
                  <a:lnTo>
                    <a:pt x="335" y="583"/>
                  </a:lnTo>
                  <a:lnTo>
                    <a:pt x="321" y="566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6"/>
                  </a:lnTo>
                  <a:lnTo>
                    <a:pt x="290" y="511"/>
                  </a:lnTo>
                  <a:lnTo>
                    <a:pt x="288" y="497"/>
                  </a:lnTo>
                  <a:lnTo>
                    <a:pt x="283" y="485"/>
                  </a:lnTo>
                  <a:lnTo>
                    <a:pt x="283" y="473"/>
                  </a:lnTo>
                  <a:lnTo>
                    <a:pt x="281" y="464"/>
                  </a:lnTo>
                  <a:lnTo>
                    <a:pt x="281" y="457"/>
                  </a:lnTo>
                  <a:lnTo>
                    <a:pt x="281" y="452"/>
                  </a:lnTo>
                  <a:lnTo>
                    <a:pt x="283" y="452"/>
                  </a:lnTo>
                  <a:lnTo>
                    <a:pt x="278" y="452"/>
                  </a:lnTo>
                  <a:lnTo>
                    <a:pt x="269" y="454"/>
                  </a:lnTo>
                  <a:lnTo>
                    <a:pt x="259" y="454"/>
                  </a:lnTo>
                  <a:lnTo>
                    <a:pt x="252" y="454"/>
                  </a:lnTo>
                  <a:lnTo>
                    <a:pt x="242" y="457"/>
                  </a:lnTo>
                  <a:lnTo>
                    <a:pt x="233" y="459"/>
                  </a:lnTo>
                  <a:lnTo>
                    <a:pt x="221" y="459"/>
                  </a:lnTo>
                  <a:lnTo>
                    <a:pt x="209" y="461"/>
                  </a:lnTo>
                  <a:lnTo>
                    <a:pt x="197" y="461"/>
                  </a:lnTo>
                  <a:lnTo>
                    <a:pt x="185" y="461"/>
                  </a:lnTo>
                  <a:lnTo>
                    <a:pt x="171" y="461"/>
                  </a:lnTo>
                  <a:lnTo>
                    <a:pt x="157" y="461"/>
                  </a:lnTo>
                  <a:lnTo>
                    <a:pt x="145" y="461"/>
                  </a:lnTo>
                  <a:lnTo>
                    <a:pt x="133" y="461"/>
                  </a:lnTo>
                  <a:lnTo>
                    <a:pt x="116" y="459"/>
                  </a:lnTo>
                  <a:lnTo>
                    <a:pt x="102" y="457"/>
                  </a:lnTo>
                  <a:lnTo>
                    <a:pt x="90" y="454"/>
                  </a:lnTo>
                  <a:lnTo>
                    <a:pt x="78" y="452"/>
                  </a:lnTo>
                  <a:lnTo>
                    <a:pt x="64" y="447"/>
                  </a:lnTo>
                  <a:lnTo>
                    <a:pt x="54" y="442"/>
                  </a:lnTo>
                  <a:lnTo>
                    <a:pt x="43" y="435"/>
                  </a:lnTo>
                  <a:lnTo>
                    <a:pt x="35" y="431"/>
                  </a:lnTo>
                  <a:lnTo>
                    <a:pt x="26" y="419"/>
                  </a:lnTo>
                  <a:lnTo>
                    <a:pt x="16" y="412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0" y="376"/>
                  </a:lnTo>
                  <a:lnTo>
                    <a:pt x="0" y="364"/>
                  </a:lnTo>
                  <a:lnTo>
                    <a:pt x="0" y="347"/>
                  </a:lnTo>
                  <a:lnTo>
                    <a:pt x="4" y="333"/>
                  </a:lnTo>
                  <a:lnTo>
                    <a:pt x="7" y="314"/>
                  </a:lnTo>
                  <a:lnTo>
                    <a:pt x="12" y="300"/>
                  </a:lnTo>
                  <a:lnTo>
                    <a:pt x="16" y="283"/>
                  </a:lnTo>
                  <a:lnTo>
                    <a:pt x="26" y="271"/>
                  </a:lnTo>
                  <a:lnTo>
                    <a:pt x="33" y="257"/>
                  </a:lnTo>
                  <a:lnTo>
                    <a:pt x="43" y="247"/>
                  </a:lnTo>
                  <a:lnTo>
                    <a:pt x="54" y="238"/>
                  </a:lnTo>
                  <a:lnTo>
                    <a:pt x="66" y="231"/>
                  </a:lnTo>
                  <a:lnTo>
                    <a:pt x="76" y="221"/>
                  </a:lnTo>
                  <a:lnTo>
                    <a:pt x="90" y="214"/>
                  </a:lnTo>
                  <a:lnTo>
                    <a:pt x="102" y="209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2" y="197"/>
                  </a:lnTo>
                  <a:lnTo>
                    <a:pt x="178" y="197"/>
                  </a:lnTo>
                  <a:lnTo>
                    <a:pt x="192" y="193"/>
                  </a:lnTo>
                  <a:lnTo>
                    <a:pt x="204" y="193"/>
                  </a:lnTo>
                  <a:lnTo>
                    <a:pt x="219" y="193"/>
                  </a:lnTo>
                  <a:lnTo>
                    <a:pt x="233" y="193"/>
                  </a:lnTo>
                  <a:lnTo>
                    <a:pt x="245" y="193"/>
                  </a:lnTo>
                  <a:lnTo>
                    <a:pt x="257" y="193"/>
                  </a:lnTo>
                  <a:lnTo>
                    <a:pt x="269" y="195"/>
                  </a:lnTo>
                  <a:lnTo>
                    <a:pt x="283" y="197"/>
                  </a:lnTo>
                  <a:lnTo>
                    <a:pt x="292" y="197"/>
                  </a:lnTo>
                  <a:lnTo>
                    <a:pt x="302" y="197"/>
                  </a:lnTo>
                  <a:lnTo>
                    <a:pt x="309" y="197"/>
                  </a:lnTo>
                  <a:lnTo>
                    <a:pt x="316" y="200"/>
                  </a:lnTo>
                  <a:lnTo>
                    <a:pt x="328" y="202"/>
                  </a:lnTo>
                  <a:lnTo>
                    <a:pt x="333" y="202"/>
                  </a:lnTo>
                  <a:close/>
                </a:path>
              </a:pathLst>
            </a:cu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1" name="Freeform 7"/>
            <p:cNvSpPr>
              <a:spLocks/>
            </p:cNvSpPr>
            <p:nvPr/>
          </p:nvSpPr>
          <p:spPr bwMode="auto">
            <a:xfrm>
              <a:off x="315" y="1001"/>
              <a:ext cx="5058" cy="2302"/>
            </a:xfrm>
            <a:custGeom>
              <a:avLst/>
              <a:gdLst>
                <a:gd name="T0" fmla="*/ 1 w 8828"/>
                <a:gd name="T1" fmla="*/ 8 h 2454"/>
                <a:gd name="T2" fmla="*/ 1 w 8828"/>
                <a:gd name="T3" fmla="*/ 8 h 2454"/>
                <a:gd name="T4" fmla="*/ 1 w 8828"/>
                <a:gd name="T5" fmla="*/ 8 h 2454"/>
                <a:gd name="T6" fmla="*/ 1 w 8828"/>
                <a:gd name="T7" fmla="*/ 8 h 2454"/>
                <a:gd name="T8" fmla="*/ 1 w 8828"/>
                <a:gd name="T9" fmla="*/ 8 h 2454"/>
                <a:gd name="T10" fmla="*/ 1 w 8828"/>
                <a:gd name="T11" fmla="*/ 8 h 2454"/>
                <a:gd name="T12" fmla="*/ 1 w 8828"/>
                <a:gd name="T13" fmla="*/ 8 h 2454"/>
                <a:gd name="T14" fmla="*/ 1 w 8828"/>
                <a:gd name="T15" fmla="*/ 8 h 2454"/>
                <a:gd name="T16" fmla="*/ 1 w 8828"/>
                <a:gd name="T17" fmla="*/ 8 h 2454"/>
                <a:gd name="T18" fmla="*/ 1 w 8828"/>
                <a:gd name="T19" fmla="*/ 8 h 2454"/>
                <a:gd name="T20" fmla="*/ 1 w 8828"/>
                <a:gd name="T21" fmla="*/ 8 h 2454"/>
                <a:gd name="T22" fmla="*/ 1 w 8828"/>
                <a:gd name="T23" fmla="*/ 8 h 2454"/>
                <a:gd name="T24" fmla="*/ 1 w 8828"/>
                <a:gd name="T25" fmla="*/ 8 h 2454"/>
                <a:gd name="T26" fmla="*/ 1 w 8828"/>
                <a:gd name="T27" fmla="*/ 8 h 2454"/>
                <a:gd name="T28" fmla="*/ 1 w 8828"/>
                <a:gd name="T29" fmla="*/ 8 h 2454"/>
                <a:gd name="T30" fmla="*/ 1 w 8828"/>
                <a:gd name="T31" fmla="*/ 0 h 2454"/>
                <a:gd name="T32" fmla="*/ 1 w 8828"/>
                <a:gd name="T33" fmla="*/ 8 h 2454"/>
                <a:gd name="T34" fmla="*/ 1 w 8828"/>
                <a:gd name="T35" fmla="*/ 8 h 2454"/>
                <a:gd name="T36" fmla="*/ 1 w 8828"/>
                <a:gd name="T37" fmla="*/ 8 h 2454"/>
                <a:gd name="T38" fmla="*/ 1 w 8828"/>
                <a:gd name="T39" fmla="*/ 8 h 2454"/>
                <a:gd name="T40" fmla="*/ 1 w 8828"/>
                <a:gd name="T41" fmla="*/ 8 h 2454"/>
                <a:gd name="T42" fmla="*/ 1 w 8828"/>
                <a:gd name="T43" fmla="*/ 8 h 2454"/>
                <a:gd name="T44" fmla="*/ 0 w 8828"/>
                <a:gd name="T45" fmla="*/ 8 h 2454"/>
                <a:gd name="T46" fmla="*/ 1 w 8828"/>
                <a:gd name="T47" fmla="*/ 8 h 2454"/>
                <a:gd name="T48" fmla="*/ 1 w 8828"/>
                <a:gd name="T49" fmla="*/ 8 h 2454"/>
                <a:gd name="T50" fmla="*/ 1 w 8828"/>
                <a:gd name="T51" fmla="*/ 8 h 2454"/>
                <a:gd name="T52" fmla="*/ 1 w 8828"/>
                <a:gd name="T53" fmla="*/ 8 h 2454"/>
                <a:gd name="T54" fmla="*/ 1 w 8828"/>
                <a:gd name="T55" fmla="*/ 8 h 2454"/>
                <a:gd name="T56" fmla="*/ 1 w 8828"/>
                <a:gd name="T57" fmla="*/ 8 h 2454"/>
                <a:gd name="T58" fmla="*/ 1 w 8828"/>
                <a:gd name="T59" fmla="*/ 8 h 2454"/>
                <a:gd name="T60" fmla="*/ 1 w 8828"/>
                <a:gd name="T61" fmla="*/ 8 h 2454"/>
                <a:gd name="T62" fmla="*/ 1 w 8828"/>
                <a:gd name="T63" fmla="*/ 8 h 2454"/>
                <a:gd name="T64" fmla="*/ 1 w 8828"/>
                <a:gd name="T65" fmla="*/ 8 h 2454"/>
                <a:gd name="T66" fmla="*/ 1 w 8828"/>
                <a:gd name="T67" fmla="*/ 8 h 2454"/>
                <a:gd name="T68" fmla="*/ 1 w 8828"/>
                <a:gd name="T69" fmla="*/ 8 h 2454"/>
                <a:gd name="T70" fmla="*/ 1 w 8828"/>
                <a:gd name="T71" fmla="*/ 8 h 2454"/>
                <a:gd name="T72" fmla="*/ 1 w 8828"/>
                <a:gd name="T73" fmla="*/ 8 h 2454"/>
                <a:gd name="T74" fmla="*/ 1 w 8828"/>
                <a:gd name="T75" fmla="*/ 8 h 2454"/>
                <a:gd name="T76" fmla="*/ 1 w 8828"/>
                <a:gd name="T77" fmla="*/ 8 h 2454"/>
                <a:gd name="T78" fmla="*/ 1 w 8828"/>
                <a:gd name="T79" fmla="*/ 8 h 2454"/>
                <a:gd name="T80" fmla="*/ 1 w 8828"/>
                <a:gd name="T81" fmla="*/ 8 h 24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8828"/>
                <a:gd name="T124" fmla="*/ 0 h 2454"/>
                <a:gd name="T125" fmla="*/ 8828 w 8828"/>
                <a:gd name="T126" fmla="*/ 2454 h 245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8828" h="2454">
                  <a:moveTo>
                    <a:pt x="8828" y="2170"/>
                  </a:moveTo>
                  <a:lnTo>
                    <a:pt x="8804" y="2144"/>
                  </a:lnTo>
                  <a:lnTo>
                    <a:pt x="8794" y="2111"/>
                  </a:lnTo>
                  <a:lnTo>
                    <a:pt x="8789" y="2069"/>
                  </a:lnTo>
                  <a:lnTo>
                    <a:pt x="8778" y="2020"/>
                  </a:lnTo>
                  <a:lnTo>
                    <a:pt x="8773" y="1960"/>
                  </a:lnTo>
                  <a:lnTo>
                    <a:pt x="8768" y="1895"/>
                  </a:lnTo>
                  <a:lnTo>
                    <a:pt x="8757" y="1821"/>
                  </a:lnTo>
                  <a:lnTo>
                    <a:pt x="8742" y="1743"/>
                  </a:lnTo>
                  <a:lnTo>
                    <a:pt x="8721" y="1660"/>
                  </a:lnTo>
                  <a:lnTo>
                    <a:pt x="8689" y="1570"/>
                  </a:lnTo>
                  <a:lnTo>
                    <a:pt x="8653" y="1479"/>
                  </a:lnTo>
                  <a:lnTo>
                    <a:pt x="8606" y="1384"/>
                  </a:lnTo>
                  <a:lnTo>
                    <a:pt x="8553" y="1286"/>
                  </a:lnTo>
                  <a:lnTo>
                    <a:pt x="8485" y="1187"/>
                  </a:lnTo>
                  <a:lnTo>
                    <a:pt x="8412" y="1089"/>
                  </a:lnTo>
                  <a:lnTo>
                    <a:pt x="8313" y="989"/>
                  </a:lnTo>
                  <a:lnTo>
                    <a:pt x="8208" y="891"/>
                  </a:lnTo>
                  <a:lnTo>
                    <a:pt x="8088" y="795"/>
                  </a:lnTo>
                  <a:lnTo>
                    <a:pt x="7947" y="697"/>
                  </a:lnTo>
                  <a:lnTo>
                    <a:pt x="7790" y="606"/>
                  </a:lnTo>
                  <a:lnTo>
                    <a:pt x="7607" y="518"/>
                  </a:lnTo>
                  <a:lnTo>
                    <a:pt x="7403" y="433"/>
                  </a:lnTo>
                  <a:lnTo>
                    <a:pt x="7178" y="355"/>
                  </a:lnTo>
                  <a:lnTo>
                    <a:pt x="6938" y="283"/>
                  </a:lnTo>
                  <a:lnTo>
                    <a:pt x="6671" y="217"/>
                  </a:lnTo>
                  <a:lnTo>
                    <a:pt x="6368" y="157"/>
                  </a:lnTo>
                  <a:lnTo>
                    <a:pt x="6044" y="106"/>
                  </a:lnTo>
                  <a:lnTo>
                    <a:pt x="5694" y="64"/>
                  </a:lnTo>
                  <a:lnTo>
                    <a:pt x="5312" y="33"/>
                  </a:lnTo>
                  <a:lnTo>
                    <a:pt x="4904" y="11"/>
                  </a:lnTo>
                  <a:lnTo>
                    <a:pt x="4454" y="0"/>
                  </a:lnTo>
                  <a:lnTo>
                    <a:pt x="3979" y="0"/>
                  </a:lnTo>
                  <a:lnTo>
                    <a:pt x="3592" y="13"/>
                  </a:lnTo>
                  <a:lnTo>
                    <a:pt x="3184" y="42"/>
                  </a:lnTo>
                  <a:lnTo>
                    <a:pt x="2776" y="87"/>
                  </a:lnTo>
                  <a:lnTo>
                    <a:pt x="2374" y="152"/>
                  </a:lnTo>
                  <a:lnTo>
                    <a:pt x="1981" y="231"/>
                  </a:lnTo>
                  <a:lnTo>
                    <a:pt x="1605" y="332"/>
                  </a:lnTo>
                  <a:lnTo>
                    <a:pt x="1255" y="450"/>
                  </a:lnTo>
                  <a:lnTo>
                    <a:pt x="931" y="589"/>
                  </a:lnTo>
                  <a:lnTo>
                    <a:pt x="638" y="749"/>
                  </a:lnTo>
                  <a:lnTo>
                    <a:pt x="397" y="930"/>
                  </a:lnTo>
                  <a:lnTo>
                    <a:pt x="204" y="1132"/>
                  </a:lnTo>
                  <a:lnTo>
                    <a:pt x="68" y="1355"/>
                  </a:lnTo>
                  <a:lnTo>
                    <a:pt x="0" y="1605"/>
                  </a:lnTo>
                  <a:lnTo>
                    <a:pt x="0" y="1876"/>
                  </a:lnTo>
                  <a:lnTo>
                    <a:pt x="73" y="2174"/>
                  </a:lnTo>
                  <a:lnTo>
                    <a:pt x="235" y="2454"/>
                  </a:lnTo>
                  <a:lnTo>
                    <a:pt x="1058" y="2407"/>
                  </a:lnTo>
                  <a:lnTo>
                    <a:pt x="884" y="2171"/>
                  </a:lnTo>
                  <a:lnTo>
                    <a:pt x="805" y="1900"/>
                  </a:lnTo>
                  <a:lnTo>
                    <a:pt x="789" y="1652"/>
                  </a:lnTo>
                  <a:lnTo>
                    <a:pt x="842" y="1425"/>
                  </a:lnTo>
                  <a:lnTo>
                    <a:pt x="952" y="1219"/>
                  </a:lnTo>
                  <a:lnTo>
                    <a:pt x="1108" y="1033"/>
                  </a:lnTo>
                  <a:lnTo>
                    <a:pt x="1312" y="865"/>
                  </a:lnTo>
                  <a:lnTo>
                    <a:pt x="1553" y="720"/>
                  </a:lnTo>
                  <a:lnTo>
                    <a:pt x="1825" y="590"/>
                  </a:lnTo>
                  <a:lnTo>
                    <a:pt x="2123" y="481"/>
                  </a:lnTo>
                  <a:lnTo>
                    <a:pt x="2447" y="388"/>
                  </a:lnTo>
                  <a:lnTo>
                    <a:pt x="2776" y="312"/>
                  </a:lnTo>
                  <a:lnTo>
                    <a:pt x="3126" y="254"/>
                  </a:lnTo>
                  <a:lnTo>
                    <a:pt x="3472" y="210"/>
                  </a:lnTo>
                  <a:lnTo>
                    <a:pt x="3817" y="181"/>
                  </a:lnTo>
                  <a:lnTo>
                    <a:pt x="4146" y="168"/>
                  </a:lnTo>
                  <a:lnTo>
                    <a:pt x="4909" y="176"/>
                  </a:lnTo>
                  <a:lnTo>
                    <a:pt x="5579" y="222"/>
                  </a:lnTo>
                  <a:lnTo>
                    <a:pt x="6154" y="306"/>
                  </a:lnTo>
                  <a:lnTo>
                    <a:pt x="6624" y="419"/>
                  </a:lnTo>
                  <a:lnTo>
                    <a:pt x="7021" y="557"/>
                  </a:lnTo>
                  <a:lnTo>
                    <a:pt x="7351" y="716"/>
                  </a:lnTo>
                  <a:lnTo>
                    <a:pt x="7607" y="887"/>
                  </a:lnTo>
                  <a:lnTo>
                    <a:pt x="7811" y="1067"/>
                  </a:lnTo>
                  <a:lnTo>
                    <a:pt x="7963" y="1249"/>
                  </a:lnTo>
                  <a:lnTo>
                    <a:pt x="8072" y="1430"/>
                  </a:lnTo>
                  <a:lnTo>
                    <a:pt x="8151" y="1603"/>
                  </a:lnTo>
                  <a:lnTo>
                    <a:pt x="8203" y="1763"/>
                  </a:lnTo>
                  <a:lnTo>
                    <a:pt x="8234" y="1906"/>
                  </a:lnTo>
                  <a:lnTo>
                    <a:pt x="8245" y="2022"/>
                  </a:lnTo>
                  <a:lnTo>
                    <a:pt x="8261" y="2111"/>
                  </a:lnTo>
                  <a:lnTo>
                    <a:pt x="8287" y="2164"/>
                  </a:lnTo>
                  <a:lnTo>
                    <a:pt x="8828" y="2170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2" name="Freeform 8"/>
            <p:cNvSpPr>
              <a:spLocks/>
            </p:cNvSpPr>
            <p:nvPr/>
          </p:nvSpPr>
          <p:spPr bwMode="auto">
            <a:xfrm>
              <a:off x="677" y="1105"/>
              <a:ext cx="4455" cy="2092"/>
            </a:xfrm>
            <a:custGeom>
              <a:avLst/>
              <a:gdLst>
                <a:gd name="T0" fmla="*/ 1 w 8280"/>
                <a:gd name="T1" fmla="*/ 5 h 2283"/>
                <a:gd name="T2" fmla="*/ 1 w 8280"/>
                <a:gd name="T3" fmla="*/ 5 h 2283"/>
                <a:gd name="T4" fmla="*/ 1 w 8280"/>
                <a:gd name="T5" fmla="*/ 5 h 2283"/>
                <a:gd name="T6" fmla="*/ 1 w 8280"/>
                <a:gd name="T7" fmla="*/ 5 h 2283"/>
                <a:gd name="T8" fmla="*/ 1 w 8280"/>
                <a:gd name="T9" fmla="*/ 5 h 2283"/>
                <a:gd name="T10" fmla="*/ 1 w 8280"/>
                <a:gd name="T11" fmla="*/ 5 h 2283"/>
                <a:gd name="T12" fmla="*/ 1 w 8280"/>
                <a:gd name="T13" fmla="*/ 5 h 2283"/>
                <a:gd name="T14" fmla="*/ 1 w 8280"/>
                <a:gd name="T15" fmla="*/ 5 h 2283"/>
                <a:gd name="T16" fmla="*/ 1 w 8280"/>
                <a:gd name="T17" fmla="*/ 5 h 2283"/>
                <a:gd name="T18" fmla="*/ 1 w 8280"/>
                <a:gd name="T19" fmla="*/ 5 h 2283"/>
                <a:gd name="T20" fmla="*/ 1 w 8280"/>
                <a:gd name="T21" fmla="*/ 5 h 2283"/>
                <a:gd name="T22" fmla="*/ 1 w 8280"/>
                <a:gd name="T23" fmla="*/ 5 h 2283"/>
                <a:gd name="T24" fmla="*/ 1 w 8280"/>
                <a:gd name="T25" fmla="*/ 5 h 2283"/>
                <a:gd name="T26" fmla="*/ 1 w 8280"/>
                <a:gd name="T27" fmla="*/ 5 h 2283"/>
                <a:gd name="T28" fmla="*/ 0 w 8280"/>
                <a:gd name="T29" fmla="*/ 5 h 2283"/>
                <a:gd name="T30" fmla="*/ 1 w 8280"/>
                <a:gd name="T31" fmla="*/ 5 h 2283"/>
                <a:gd name="T32" fmla="*/ 1 w 8280"/>
                <a:gd name="T33" fmla="*/ 5 h 2283"/>
                <a:gd name="T34" fmla="*/ 1 w 8280"/>
                <a:gd name="T35" fmla="*/ 5 h 2283"/>
                <a:gd name="T36" fmla="*/ 1 w 8280"/>
                <a:gd name="T37" fmla="*/ 5 h 2283"/>
                <a:gd name="T38" fmla="*/ 1 w 8280"/>
                <a:gd name="T39" fmla="*/ 5 h 2283"/>
                <a:gd name="T40" fmla="*/ 1 w 8280"/>
                <a:gd name="T41" fmla="*/ 5 h 2283"/>
                <a:gd name="T42" fmla="*/ 1 w 8280"/>
                <a:gd name="T43" fmla="*/ 5 h 2283"/>
                <a:gd name="T44" fmla="*/ 1 w 8280"/>
                <a:gd name="T45" fmla="*/ 5 h 2283"/>
                <a:gd name="T46" fmla="*/ 1 w 8280"/>
                <a:gd name="T47" fmla="*/ 5 h 2283"/>
                <a:gd name="T48" fmla="*/ 1 w 8280"/>
                <a:gd name="T49" fmla="*/ 5 h 2283"/>
                <a:gd name="T50" fmla="*/ 1 w 8280"/>
                <a:gd name="T51" fmla="*/ 5 h 2283"/>
                <a:gd name="T52" fmla="*/ 1 w 8280"/>
                <a:gd name="T53" fmla="*/ 5 h 2283"/>
                <a:gd name="T54" fmla="*/ 1 w 8280"/>
                <a:gd name="T55" fmla="*/ 5 h 2283"/>
                <a:gd name="T56" fmla="*/ 1 w 8280"/>
                <a:gd name="T57" fmla="*/ 5 h 2283"/>
                <a:gd name="T58" fmla="*/ 1 w 8280"/>
                <a:gd name="T59" fmla="*/ 5 h 2283"/>
                <a:gd name="T60" fmla="*/ 1 w 8280"/>
                <a:gd name="T61" fmla="*/ 5 h 2283"/>
                <a:gd name="T62" fmla="*/ 1 w 8280"/>
                <a:gd name="T63" fmla="*/ 5 h 2283"/>
                <a:gd name="T64" fmla="*/ 1 w 8280"/>
                <a:gd name="T65" fmla="*/ 5 h 22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80"/>
                <a:gd name="T100" fmla="*/ 0 h 2283"/>
                <a:gd name="T101" fmla="*/ 8280 w 8280"/>
                <a:gd name="T102" fmla="*/ 2283 h 22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80" h="2283">
                  <a:moveTo>
                    <a:pt x="8280" y="2034"/>
                  </a:moveTo>
                  <a:lnTo>
                    <a:pt x="8251" y="1980"/>
                  </a:lnTo>
                  <a:lnTo>
                    <a:pt x="8234" y="1890"/>
                  </a:lnTo>
                  <a:lnTo>
                    <a:pt x="8222" y="1771"/>
                  </a:lnTo>
                  <a:lnTo>
                    <a:pt x="8188" y="1626"/>
                  </a:lnTo>
                  <a:lnTo>
                    <a:pt x="8130" y="1462"/>
                  </a:lnTo>
                  <a:lnTo>
                    <a:pt x="8043" y="1286"/>
                  </a:lnTo>
                  <a:lnTo>
                    <a:pt x="7922" y="1102"/>
                  </a:lnTo>
                  <a:lnTo>
                    <a:pt x="7755" y="916"/>
                  </a:lnTo>
                  <a:lnTo>
                    <a:pt x="7529" y="732"/>
                  </a:lnTo>
                  <a:lnTo>
                    <a:pt x="7246" y="559"/>
                  </a:lnTo>
                  <a:lnTo>
                    <a:pt x="6883" y="396"/>
                  </a:lnTo>
                  <a:lnTo>
                    <a:pt x="6444" y="256"/>
                  </a:lnTo>
                  <a:lnTo>
                    <a:pt x="5924" y="140"/>
                  </a:lnTo>
                  <a:lnTo>
                    <a:pt x="5289" y="55"/>
                  </a:lnTo>
                  <a:lnTo>
                    <a:pt x="4550" y="8"/>
                  </a:lnTo>
                  <a:lnTo>
                    <a:pt x="3707" y="0"/>
                  </a:lnTo>
                  <a:lnTo>
                    <a:pt x="3343" y="13"/>
                  </a:lnTo>
                  <a:lnTo>
                    <a:pt x="2962" y="42"/>
                  </a:lnTo>
                  <a:lnTo>
                    <a:pt x="2581" y="88"/>
                  </a:lnTo>
                  <a:lnTo>
                    <a:pt x="2194" y="147"/>
                  </a:lnTo>
                  <a:lnTo>
                    <a:pt x="1830" y="224"/>
                  </a:lnTo>
                  <a:lnTo>
                    <a:pt x="1472" y="319"/>
                  </a:lnTo>
                  <a:lnTo>
                    <a:pt x="1143" y="430"/>
                  </a:lnTo>
                  <a:lnTo>
                    <a:pt x="843" y="562"/>
                  </a:lnTo>
                  <a:lnTo>
                    <a:pt x="577" y="710"/>
                  </a:lnTo>
                  <a:lnTo>
                    <a:pt x="352" y="882"/>
                  </a:lnTo>
                  <a:lnTo>
                    <a:pt x="179" y="1071"/>
                  </a:lnTo>
                  <a:lnTo>
                    <a:pt x="58" y="1281"/>
                  </a:lnTo>
                  <a:lnTo>
                    <a:pt x="0" y="1512"/>
                  </a:lnTo>
                  <a:lnTo>
                    <a:pt x="17" y="1765"/>
                  </a:lnTo>
                  <a:lnTo>
                    <a:pt x="104" y="2041"/>
                  </a:lnTo>
                  <a:lnTo>
                    <a:pt x="287" y="2283"/>
                  </a:lnTo>
                  <a:lnTo>
                    <a:pt x="1141" y="2267"/>
                  </a:lnTo>
                  <a:lnTo>
                    <a:pt x="987" y="2040"/>
                  </a:lnTo>
                  <a:lnTo>
                    <a:pt x="895" y="1789"/>
                  </a:lnTo>
                  <a:lnTo>
                    <a:pt x="872" y="1561"/>
                  </a:lnTo>
                  <a:lnTo>
                    <a:pt x="912" y="1349"/>
                  </a:lnTo>
                  <a:lnTo>
                    <a:pt x="993" y="1158"/>
                  </a:lnTo>
                  <a:lnTo>
                    <a:pt x="1137" y="986"/>
                  </a:lnTo>
                  <a:lnTo>
                    <a:pt x="1316" y="831"/>
                  </a:lnTo>
                  <a:lnTo>
                    <a:pt x="1530" y="692"/>
                  </a:lnTo>
                  <a:lnTo>
                    <a:pt x="1773" y="573"/>
                  </a:lnTo>
                  <a:lnTo>
                    <a:pt x="2050" y="470"/>
                  </a:lnTo>
                  <a:lnTo>
                    <a:pt x="2338" y="380"/>
                  </a:lnTo>
                  <a:lnTo>
                    <a:pt x="2645" y="310"/>
                  </a:lnTo>
                  <a:lnTo>
                    <a:pt x="2951" y="252"/>
                  </a:lnTo>
                  <a:lnTo>
                    <a:pt x="3268" y="210"/>
                  </a:lnTo>
                  <a:lnTo>
                    <a:pt x="3580" y="181"/>
                  </a:lnTo>
                  <a:lnTo>
                    <a:pt x="3880" y="169"/>
                  </a:lnTo>
                  <a:lnTo>
                    <a:pt x="4562" y="172"/>
                  </a:lnTo>
                  <a:lnTo>
                    <a:pt x="5156" y="215"/>
                  </a:lnTo>
                  <a:lnTo>
                    <a:pt x="5670" y="291"/>
                  </a:lnTo>
                  <a:lnTo>
                    <a:pt x="6103" y="395"/>
                  </a:lnTo>
                  <a:lnTo>
                    <a:pt x="6467" y="523"/>
                  </a:lnTo>
                  <a:lnTo>
                    <a:pt x="6767" y="669"/>
                  </a:lnTo>
                  <a:lnTo>
                    <a:pt x="7010" y="828"/>
                  </a:lnTo>
                  <a:lnTo>
                    <a:pt x="7200" y="995"/>
                  </a:lnTo>
                  <a:lnTo>
                    <a:pt x="7350" y="1165"/>
                  </a:lnTo>
                  <a:lnTo>
                    <a:pt x="7454" y="1335"/>
                  </a:lnTo>
                  <a:lnTo>
                    <a:pt x="7529" y="1498"/>
                  </a:lnTo>
                  <a:lnTo>
                    <a:pt x="7587" y="1648"/>
                  </a:lnTo>
                  <a:lnTo>
                    <a:pt x="7622" y="1781"/>
                  </a:lnTo>
                  <a:lnTo>
                    <a:pt x="7645" y="1893"/>
                  </a:lnTo>
                  <a:lnTo>
                    <a:pt x="7662" y="1978"/>
                  </a:lnTo>
                  <a:lnTo>
                    <a:pt x="7679" y="2032"/>
                  </a:lnTo>
                  <a:lnTo>
                    <a:pt x="8280" y="2034"/>
                  </a:ln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3" name="Freeform 9"/>
            <p:cNvSpPr>
              <a:spLocks/>
            </p:cNvSpPr>
            <p:nvPr/>
          </p:nvSpPr>
          <p:spPr bwMode="auto">
            <a:xfrm>
              <a:off x="1038" y="1211"/>
              <a:ext cx="3853" cy="1986"/>
            </a:xfrm>
            <a:custGeom>
              <a:avLst/>
              <a:gdLst>
                <a:gd name="T0" fmla="*/ 1 w 7067"/>
                <a:gd name="T1" fmla="*/ 7 h 2131"/>
                <a:gd name="T2" fmla="*/ 1 w 7067"/>
                <a:gd name="T3" fmla="*/ 7 h 2131"/>
                <a:gd name="T4" fmla="*/ 1 w 7067"/>
                <a:gd name="T5" fmla="*/ 7 h 2131"/>
                <a:gd name="T6" fmla="*/ 1 w 7067"/>
                <a:gd name="T7" fmla="*/ 7 h 2131"/>
                <a:gd name="T8" fmla="*/ 1 w 7067"/>
                <a:gd name="T9" fmla="*/ 7 h 2131"/>
                <a:gd name="T10" fmla="*/ 1 w 7067"/>
                <a:gd name="T11" fmla="*/ 7 h 2131"/>
                <a:gd name="T12" fmla="*/ 1 w 7067"/>
                <a:gd name="T13" fmla="*/ 7 h 2131"/>
                <a:gd name="T14" fmla="*/ 1 w 7067"/>
                <a:gd name="T15" fmla="*/ 4 h 2131"/>
                <a:gd name="T16" fmla="*/ 1 w 7067"/>
                <a:gd name="T17" fmla="*/ 7 h 2131"/>
                <a:gd name="T18" fmla="*/ 1 w 7067"/>
                <a:gd name="T19" fmla="*/ 7 h 2131"/>
                <a:gd name="T20" fmla="*/ 1 w 7067"/>
                <a:gd name="T21" fmla="*/ 7 h 2131"/>
                <a:gd name="T22" fmla="*/ 1 w 7067"/>
                <a:gd name="T23" fmla="*/ 7 h 2131"/>
                <a:gd name="T24" fmla="*/ 1 w 7067"/>
                <a:gd name="T25" fmla="*/ 7 h 2131"/>
                <a:gd name="T26" fmla="*/ 1 w 7067"/>
                <a:gd name="T27" fmla="*/ 7 h 2131"/>
                <a:gd name="T28" fmla="*/ 0 w 7067"/>
                <a:gd name="T29" fmla="*/ 7 h 2131"/>
                <a:gd name="T30" fmla="*/ 1 w 7067"/>
                <a:gd name="T31" fmla="*/ 7 h 2131"/>
                <a:gd name="T32" fmla="*/ 1 w 7067"/>
                <a:gd name="T33" fmla="*/ 7 h 2131"/>
                <a:gd name="T34" fmla="*/ 1 w 7067"/>
                <a:gd name="T35" fmla="*/ 7 h 2131"/>
                <a:gd name="T36" fmla="*/ 1 w 7067"/>
                <a:gd name="T37" fmla="*/ 7 h 2131"/>
                <a:gd name="T38" fmla="*/ 1 w 7067"/>
                <a:gd name="T39" fmla="*/ 7 h 2131"/>
                <a:gd name="T40" fmla="*/ 1 w 7067"/>
                <a:gd name="T41" fmla="*/ 7 h 2131"/>
                <a:gd name="T42" fmla="*/ 1 w 7067"/>
                <a:gd name="T43" fmla="*/ 7 h 2131"/>
                <a:gd name="T44" fmla="*/ 1 w 7067"/>
                <a:gd name="T45" fmla="*/ 7 h 2131"/>
                <a:gd name="T46" fmla="*/ 1 w 7067"/>
                <a:gd name="T47" fmla="*/ 7 h 2131"/>
                <a:gd name="T48" fmla="*/ 1 w 7067"/>
                <a:gd name="T49" fmla="*/ 7 h 2131"/>
                <a:gd name="T50" fmla="*/ 1 w 7067"/>
                <a:gd name="T51" fmla="*/ 7 h 2131"/>
                <a:gd name="T52" fmla="*/ 1 w 7067"/>
                <a:gd name="T53" fmla="*/ 7 h 2131"/>
                <a:gd name="T54" fmla="*/ 1 w 7067"/>
                <a:gd name="T55" fmla="*/ 7 h 2131"/>
                <a:gd name="T56" fmla="*/ 1 w 7067"/>
                <a:gd name="T57" fmla="*/ 7 h 2131"/>
                <a:gd name="T58" fmla="*/ 1 w 7067"/>
                <a:gd name="T59" fmla="*/ 7 h 2131"/>
                <a:gd name="T60" fmla="*/ 1 w 7067"/>
                <a:gd name="T61" fmla="*/ 7 h 2131"/>
                <a:gd name="T62" fmla="*/ 1 w 7067"/>
                <a:gd name="T63" fmla="*/ 7 h 2131"/>
                <a:gd name="T64" fmla="*/ 1 w 7067"/>
                <a:gd name="T65" fmla="*/ 7 h 2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067"/>
                <a:gd name="T100" fmla="*/ 0 h 2131"/>
                <a:gd name="T101" fmla="*/ 7067 w 7067"/>
                <a:gd name="T102" fmla="*/ 2131 h 2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067" h="2131">
                  <a:moveTo>
                    <a:pt x="7067" y="1889"/>
                  </a:moveTo>
                  <a:lnTo>
                    <a:pt x="7002" y="1802"/>
                  </a:lnTo>
                  <a:lnTo>
                    <a:pt x="6984" y="1717"/>
                  </a:lnTo>
                  <a:lnTo>
                    <a:pt x="6960" y="1606"/>
                  </a:lnTo>
                  <a:lnTo>
                    <a:pt x="6925" y="1472"/>
                  </a:lnTo>
                  <a:lnTo>
                    <a:pt x="6865" y="1324"/>
                  </a:lnTo>
                  <a:lnTo>
                    <a:pt x="6788" y="1161"/>
                  </a:lnTo>
                  <a:lnTo>
                    <a:pt x="6681" y="992"/>
                  </a:lnTo>
                  <a:lnTo>
                    <a:pt x="6526" y="823"/>
                  </a:lnTo>
                  <a:lnTo>
                    <a:pt x="6329" y="656"/>
                  </a:lnTo>
                  <a:lnTo>
                    <a:pt x="6079" y="498"/>
                  </a:lnTo>
                  <a:lnTo>
                    <a:pt x="5770" y="352"/>
                  </a:lnTo>
                  <a:lnTo>
                    <a:pt x="5395" y="226"/>
                  </a:lnTo>
                  <a:lnTo>
                    <a:pt x="4948" y="122"/>
                  </a:lnTo>
                  <a:lnTo>
                    <a:pt x="4418" y="46"/>
                  </a:lnTo>
                  <a:lnTo>
                    <a:pt x="3805" y="4"/>
                  </a:lnTo>
                  <a:lnTo>
                    <a:pt x="3102" y="0"/>
                  </a:lnTo>
                  <a:lnTo>
                    <a:pt x="2793" y="13"/>
                  </a:lnTo>
                  <a:lnTo>
                    <a:pt x="2471" y="41"/>
                  </a:lnTo>
                  <a:lnTo>
                    <a:pt x="2144" y="83"/>
                  </a:lnTo>
                  <a:lnTo>
                    <a:pt x="1828" y="141"/>
                  </a:lnTo>
                  <a:lnTo>
                    <a:pt x="1512" y="210"/>
                  </a:lnTo>
                  <a:lnTo>
                    <a:pt x="1215" y="300"/>
                  </a:lnTo>
                  <a:lnTo>
                    <a:pt x="929" y="402"/>
                  </a:lnTo>
                  <a:lnTo>
                    <a:pt x="679" y="522"/>
                  </a:lnTo>
                  <a:lnTo>
                    <a:pt x="458" y="660"/>
                  </a:lnTo>
                  <a:lnTo>
                    <a:pt x="274" y="814"/>
                  </a:lnTo>
                  <a:lnTo>
                    <a:pt x="125" y="985"/>
                  </a:lnTo>
                  <a:lnTo>
                    <a:pt x="42" y="1175"/>
                  </a:lnTo>
                  <a:lnTo>
                    <a:pt x="0" y="1386"/>
                  </a:lnTo>
                  <a:lnTo>
                    <a:pt x="24" y="1613"/>
                  </a:lnTo>
                  <a:lnTo>
                    <a:pt x="119" y="1863"/>
                  </a:lnTo>
                  <a:lnTo>
                    <a:pt x="280" y="2131"/>
                  </a:lnTo>
                  <a:lnTo>
                    <a:pt x="1185" y="2099"/>
                  </a:lnTo>
                  <a:lnTo>
                    <a:pt x="1030" y="1861"/>
                  </a:lnTo>
                  <a:lnTo>
                    <a:pt x="941" y="1639"/>
                  </a:lnTo>
                  <a:lnTo>
                    <a:pt x="905" y="1434"/>
                  </a:lnTo>
                  <a:lnTo>
                    <a:pt x="923" y="1246"/>
                  </a:lnTo>
                  <a:lnTo>
                    <a:pt x="982" y="1074"/>
                  </a:lnTo>
                  <a:lnTo>
                    <a:pt x="1084" y="919"/>
                  </a:lnTo>
                  <a:lnTo>
                    <a:pt x="1221" y="780"/>
                  </a:lnTo>
                  <a:lnTo>
                    <a:pt x="1393" y="655"/>
                  </a:lnTo>
                  <a:lnTo>
                    <a:pt x="1590" y="545"/>
                  </a:lnTo>
                  <a:lnTo>
                    <a:pt x="1804" y="448"/>
                  </a:lnTo>
                  <a:lnTo>
                    <a:pt x="2042" y="369"/>
                  </a:lnTo>
                  <a:lnTo>
                    <a:pt x="2280" y="304"/>
                  </a:lnTo>
                  <a:lnTo>
                    <a:pt x="2536" y="250"/>
                  </a:lnTo>
                  <a:lnTo>
                    <a:pt x="2793" y="210"/>
                  </a:lnTo>
                  <a:lnTo>
                    <a:pt x="3043" y="183"/>
                  </a:lnTo>
                  <a:lnTo>
                    <a:pt x="3293" y="170"/>
                  </a:lnTo>
                  <a:lnTo>
                    <a:pt x="3823" y="172"/>
                  </a:lnTo>
                  <a:lnTo>
                    <a:pt x="4293" y="208"/>
                  </a:lnTo>
                  <a:lnTo>
                    <a:pt x="4692" y="273"/>
                  </a:lnTo>
                  <a:lnTo>
                    <a:pt x="5037" y="364"/>
                  </a:lnTo>
                  <a:lnTo>
                    <a:pt x="5335" y="479"/>
                  </a:lnTo>
                  <a:lnTo>
                    <a:pt x="5573" y="607"/>
                  </a:lnTo>
                  <a:lnTo>
                    <a:pt x="5782" y="751"/>
                  </a:lnTo>
                  <a:lnTo>
                    <a:pt x="5942" y="900"/>
                  </a:lnTo>
                  <a:lnTo>
                    <a:pt x="6073" y="1055"/>
                  </a:lnTo>
                  <a:lnTo>
                    <a:pt x="6175" y="1207"/>
                  </a:lnTo>
                  <a:lnTo>
                    <a:pt x="6252" y="1354"/>
                  </a:lnTo>
                  <a:lnTo>
                    <a:pt x="6300" y="1492"/>
                  </a:lnTo>
                  <a:lnTo>
                    <a:pt x="6347" y="1615"/>
                  </a:lnTo>
                  <a:lnTo>
                    <a:pt x="6371" y="1718"/>
                  </a:lnTo>
                  <a:lnTo>
                    <a:pt x="6389" y="1800"/>
                  </a:lnTo>
                  <a:lnTo>
                    <a:pt x="6403" y="1889"/>
                  </a:lnTo>
                  <a:lnTo>
                    <a:pt x="7067" y="1889"/>
                  </a:lnTo>
                  <a:close/>
                </a:path>
              </a:pathLst>
            </a:custGeom>
            <a:solidFill>
              <a:srgbClr val="3FFF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4" name="Freeform 10"/>
            <p:cNvSpPr>
              <a:spLocks/>
            </p:cNvSpPr>
            <p:nvPr/>
          </p:nvSpPr>
          <p:spPr bwMode="auto">
            <a:xfrm>
              <a:off x="1399" y="1315"/>
              <a:ext cx="3131" cy="1882"/>
            </a:xfrm>
            <a:custGeom>
              <a:avLst/>
              <a:gdLst>
                <a:gd name="T0" fmla="*/ 2147483646 w 924"/>
                <a:gd name="T1" fmla="*/ 2147483646 h 1505"/>
                <a:gd name="T2" fmla="*/ 0 w 924"/>
                <a:gd name="T3" fmla="*/ 2147483646 h 1505"/>
                <a:gd name="T4" fmla="*/ 2147483646 w 924"/>
                <a:gd name="T5" fmla="*/ 2147483646 h 1505"/>
                <a:gd name="T6" fmla="*/ 2147483646 w 924"/>
                <a:gd name="T7" fmla="*/ 2147483646 h 1505"/>
                <a:gd name="T8" fmla="*/ 2147483646 w 924"/>
                <a:gd name="T9" fmla="*/ 2147483646 h 1505"/>
                <a:gd name="T10" fmla="*/ 2147483646 w 924"/>
                <a:gd name="T11" fmla="*/ 2147483646 h 1505"/>
                <a:gd name="T12" fmla="*/ 2147483646 w 924"/>
                <a:gd name="T13" fmla="*/ 2147483646 h 1505"/>
                <a:gd name="T14" fmla="*/ 2147483646 w 924"/>
                <a:gd name="T15" fmla="*/ 2147483646 h 1505"/>
                <a:gd name="T16" fmla="*/ 2147483646 w 924"/>
                <a:gd name="T17" fmla="*/ 1 h 1505"/>
                <a:gd name="T18" fmla="*/ 2147483646 w 924"/>
                <a:gd name="T19" fmla="*/ 2147483646 h 1505"/>
                <a:gd name="T20" fmla="*/ 2147483646 w 924"/>
                <a:gd name="T21" fmla="*/ 2147483646 h 1505"/>
                <a:gd name="T22" fmla="*/ 2147483646 w 924"/>
                <a:gd name="T23" fmla="*/ 2147483646 h 1505"/>
                <a:gd name="T24" fmla="*/ 2147483646 w 924"/>
                <a:gd name="T25" fmla="*/ 2147483646 h 1505"/>
                <a:gd name="T26" fmla="*/ 2147483646 w 924"/>
                <a:gd name="T27" fmla="*/ 2147483646 h 1505"/>
                <a:gd name="T28" fmla="*/ 2147483646 w 924"/>
                <a:gd name="T29" fmla="*/ 2147483646 h 1505"/>
                <a:gd name="T30" fmla="*/ 2147483646 w 924"/>
                <a:gd name="T31" fmla="*/ 2147483646 h 1505"/>
                <a:gd name="T32" fmla="*/ 2147483646 w 924"/>
                <a:gd name="T33" fmla="*/ 2147483646 h 1505"/>
                <a:gd name="T34" fmla="*/ 2147483646 w 924"/>
                <a:gd name="T35" fmla="*/ 2147483646 h 1505"/>
                <a:gd name="T36" fmla="*/ 2147483646 w 924"/>
                <a:gd name="T37" fmla="*/ 2147483646 h 1505"/>
                <a:gd name="T38" fmla="*/ 2147483646 w 924"/>
                <a:gd name="T39" fmla="*/ 2147483646 h 1505"/>
                <a:gd name="T40" fmla="*/ 2147483646 w 924"/>
                <a:gd name="T41" fmla="*/ 2147483646 h 1505"/>
                <a:gd name="T42" fmla="*/ 2147483646 w 924"/>
                <a:gd name="T43" fmla="*/ 2147483646 h 1505"/>
                <a:gd name="T44" fmla="*/ 2147483646 w 924"/>
                <a:gd name="T45" fmla="*/ 2147483646 h 1505"/>
                <a:gd name="T46" fmla="*/ 2147483646 w 924"/>
                <a:gd name="T47" fmla="*/ 2147483646 h 1505"/>
                <a:gd name="T48" fmla="*/ 2147483646 w 924"/>
                <a:gd name="T49" fmla="*/ 2147483646 h 1505"/>
                <a:gd name="T50" fmla="*/ 2147483646 w 924"/>
                <a:gd name="T51" fmla="*/ 2147483646 h 1505"/>
                <a:gd name="T52" fmla="*/ 2147483646 w 924"/>
                <a:gd name="T53" fmla="*/ 2147483646 h 1505"/>
                <a:gd name="T54" fmla="*/ 2147483646 w 924"/>
                <a:gd name="T55" fmla="*/ 2147483646 h 1505"/>
                <a:gd name="T56" fmla="*/ 2147483646 w 924"/>
                <a:gd name="T57" fmla="*/ 2147483646 h 1505"/>
                <a:gd name="T58" fmla="*/ 2147483646 w 924"/>
                <a:gd name="T59" fmla="*/ 2147483646 h 1505"/>
                <a:gd name="T60" fmla="*/ 2147483646 w 924"/>
                <a:gd name="T61" fmla="*/ 2147483646 h 1505"/>
                <a:gd name="T62" fmla="*/ 2147483646 w 924"/>
                <a:gd name="T63" fmla="*/ 2147483646 h 1505"/>
                <a:gd name="T64" fmla="*/ 2147483646 w 924"/>
                <a:gd name="T65" fmla="*/ 2147483646 h 150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4"/>
                <a:gd name="T100" fmla="*/ 0 h 1505"/>
                <a:gd name="T101" fmla="*/ 924 w 924"/>
                <a:gd name="T102" fmla="*/ 1505 h 150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4" h="1505">
                  <a:moveTo>
                    <a:pt x="47" y="1505"/>
                  </a:moveTo>
                  <a:lnTo>
                    <a:pt x="21" y="1319"/>
                  </a:lnTo>
                  <a:lnTo>
                    <a:pt x="6" y="1146"/>
                  </a:lnTo>
                  <a:lnTo>
                    <a:pt x="0" y="986"/>
                  </a:lnTo>
                  <a:lnTo>
                    <a:pt x="3" y="839"/>
                  </a:lnTo>
                  <a:lnTo>
                    <a:pt x="13" y="705"/>
                  </a:lnTo>
                  <a:lnTo>
                    <a:pt x="30" y="584"/>
                  </a:lnTo>
                  <a:lnTo>
                    <a:pt x="53" y="476"/>
                  </a:lnTo>
                  <a:lnTo>
                    <a:pt x="82" y="378"/>
                  </a:lnTo>
                  <a:lnTo>
                    <a:pt x="115" y="292"/>
                  </a:lnTo>
                  <a:lnTo>
                    <a:pt x="151" y="217"/>
                  </a:lnTo>
                  <a:lnTo>
                    <a:pt x="191" y="155"/>
                  </a:lnTo>
                  <a:lnTo>
                    <a:pt x="231" y="104"/>
                  </a:lnTo>
                  <a:lnTo>
                    <a:pt x="274" y="62"/>
                  </a:lnTo>
                  <a:lnTo>
                    <a:pt x="317" y="31"/>
                  </a:lnTo>
                  <a:lnTo>
                    <a:pt x="359" y="10"/>
                  </a:lnTo>
                  <a:lnTo>
                    <a:pt x="401" y="0"/>
                  </a:lnTo>
                  <a:lnTo>
                    <a:pt x="490" y="1"/>
                  </a:lnTo>
                  <a:lnTo>
                    <a:pt x="569" y="29"/>
                  </a:lnTo>
                  <a:lnTo>
                    <a:pt x="636" y="80"/>
                  </a:lnTo>
                  <a:lnTo>
                    <a:pt x="694" y="151"/>
                  </a:lnTo>
                  <a:lnTo>
                    <a:pt x="744" y="241"/>
                  </a:lnTo>
                  <a:lnTo>
                    <a:pt x="784" y="341"/>
                  </a:lnTo>
                  <a:lnTo>
                    <a:pt x="819" y="453"/>
                  </a:lnTo>
                  <a:lnTo>
                    <a:pt x="846" y="569"/>
                  </a:lnTo>
                  <a:lnTo>
                    <a:pt x="868" y="690"/>
                  </a:lnTo>
                  <a:lnTo>
                    <a:pt x="885" y="809"/>
                  </a:lnTo>
                  <a:lnTo>
                    <a:pt x="898" y="924"/>
                  </a:lnTo>
                  <a:lnTo>
                    <a:pt x="906" y="1031"/>
                  </a:lnTo>
                  <a:lnTo>
                    <a:pt x="914" y="1127"/>
                  </a:lnTo>
                  <a:lnTo>
                    <a:pt x="918" y="1208"/>
                  </a:lnTo>
                  <a:lnTo>
                    <a:pt x="921" y="1272"/>
                  </a:lnTo>
                  <a:lnTo>
                    <a:pt x="924" y="1313"/>
                  </a:lnTo>
                  <a:lnTo>
                    <a:pt x="822" y="1312"/>
                  </a:lnTo>
                  <a:lnTo>
                    <a:pt x="819" y="1272"/>
                  </a:lnTo>
                  <a:lnTo>
                    <a:pt x="816" y="1211"/>
                  </a:lnTo>
                  <a:lnTo>
                    <a:pt x="810" y="1136"/>
                  </a:lnTo>
                  <a:lnTo>
                    <a:pt x="804" y="1048"/>
                  </a:lnTo>
                  <a:lnTo>
                    <a:pt x="794" y="950"/>
                  </a:lnTo>
                  <a:lnTo>
                    <a:pt x="783" y="846"/>
                  </a:lnTo>
                  <a:lnTo>
                    <a:pt x="769" y="739"/>
                  </a:lnTo>
                  <a:lnTo>
                    <a:pt x="750" y="631"/>
                  </a:lnTo>
                  <a:lnTo>
                    <a:pt x="728" y="527"/>
                  </a:lnTo>
                  <a:lnTo>
                    <a:pt x="702" y="428"/>
                  </a:lnTo>
                  <a:lnTo>
                    <a:pt x="671" y="339"/>
                  </a:lnTo>
                  <a:lnTo>
                    <a:pt x="635" y="261"/>
                  </a:lnTo>
                  <a:lnTo>
                    <a:pt x="593" y="197"/>
                  </a:lnTo>
                  <a:lnTo>
                    <a:pt x="546" y="153"/>
                  </a:lnTo>
                  <a:lnTo>
                    <a:pt x="493" y="129"/>
                  </a:lnTo>
                  <a:lnTo>
                    <a:pt x="432" y="131"/>
                  </a:lnTo>
                  <a:lnTo>
                    <a:pt x="402" y="142"/>
                  </a:lnTo>
                  <a:lnTo>
                    <a:pt x="372" y="163"/>
                  </a:lnTo>
                  <a:lnTo>
                    <a:pt x="340" y="191"/>
                  </a:lnTo>
                  <a:lnTo>
                    <a:pt x="309" y="230"/>
                  </a:lnTo>
                  <a:lnTo>
                    <a:pt x="279" y="278"/>
                  </a:lnTo>
                  <a:lnTo>
                    <a:pt x="250" y="336"/>
                  </a:lnTo>
                  <a:lnTo>
                    <a:pt x="224" y="403"/>
                  </a:lnTo>
                  <a:lnTo>
                    <a:pt x="201" y="481"/>
                  </a:lnTo>
                  <a:lnTo>
                    <a:pt x="181" y="568"/>
                  </a:lnTo>
                  <a:lnTo>
                    <a:pt x="165" y="666"/>
                  </a:lnTo>
                  <a:lnTo>
                    <a:pt x="155" y="776"/>
                  </a:lnTo>
                  <a:lnTo>
                    <a:pt x="149" y="894"/>
                  </a:lnTo>
                  <a:lnTo>
                    <a:pt x="151" y="1024"/>
                  </a:lnTo>
                  <a:lnTo>
                    <a:pt x="159" y="1165"/>
                  </a:lnTo>
                  <a:lnTo>
                    <a:pt x="175" y="1318"/>
                  </a:lnTo>
                  <a:lnTo>
                    <a:pt x="200" y="1481"/>
                  </a:lnTo>
                  <a:lnTo>
                    <a:pt x="47" y="1505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5" name="Freeform 11"/>
            <p:cNvSpPr>
              <a:spLocks/>
            </p:cNvSpPr>
            <p:nvPr/>
          </p:nvSpPr>
          <p:spPr bwMode="auto">
            <a:xfrm>
              <a:off x="315" y="2674"/>
              <a:ext cx="1686" cy="839"/>
            </a:xfrm>
            <a:custGeom>
              <a:avLst/>
              <a:gdLst>
                <a:gd name="T0" fmla="*/ 3 w 1935"/>
                <a:gd name="T1" fmla="*/ 2147483646 h 714"/>
                <a:gd name="T2" fmla="*/ 3 w 1935"/>
                <a:gd name="T3" fmla="*/ 2147483646 h 714"/>
                <a:gd name="T4" fmla="*/ 3 w 1935"/>
                <a:gd name="T5" fmla="*/ 2147483646 h 714"/>
                <a:gd name="T6" fmla="*/ 3 w 1935"/>
                <a:gd name="T7" fmla="*/ 2147483646 h 714"/>
                <a:gd name="T8" fmla="*/ 3 w 1935"/>
                <a:gd name="T9" fmla="*/ 2147483646 h 714"/>
                <a:gd name="T10" fmla="*/ 3 w 1935"/>
                <a:gd name="T11" fmla="*/ 2147483646 h 714"/>
                <a:gd name="T12" fmla="*/ 3 w 1935"/>
                <a:gd name="T13" fmla="*/ 2147483646 h 714"/>
                <a:gd name="T14" fmla="*/ 3 w 1935"/>
                <a:gd name="T15" fmla="*/ 2147483646 h 714"/>
                <a:gd name="T16" fmla="*/ 3 w 1935"/>
                <a:gd name="T17" fmla="*/ 2147483646 h 714"/>
                <a:gd name="T18" fmla="*/ 3 w 1935"/>
                <a:gd name="T19" fmla="*/ 2147483646 h 714"/>
                <a:gd name="T20" fmla="*/ 3 w 1935"/>
                <a:gd name="T21" fmla="*/ 2147483646 h 714"/>
                <a:gd name="T22" fmla="*/ 3 w 1935"/>
                <a:gd name="T23" fmla="*/ 2147483646 h 714"/>
                <a:gd name="T24" fmla="*/ 3 w 1935"/>
                <a:gd name="T25" fmla="*/ 2147483646 h 714"/>
                <a:gd name="T26" fmla="*/ 3 w 1935"/>
                <a:gd name="T27" fmla="*/ 2147483646 h 714"/>
                <a:gd name="T28" fmla="*/ 3 w 1935"/>
                <a:gd name="T29" fmla="*/ 2147483646 h 714"/>
                <a:gd name="T30" fmla="*/ 3 w 1935"/>
                <a:gd name="T31" fmla="*/ 2147483646 h 714"/>
                <a:gd name="T32" fmla="*/ 3 w 1935"/>
                <a:gd name="T33" fmla="*/ 2147483646 h 714"/>
                <a:gd name="T34" fmla="*/ 3 w 1935"/>
                <a:gd name="T35" fmla="*/ 2147483646 h 714"/>
                <a:gd name="T36" fmla="*/ 3 w 1935"/>
                <a:gd name="T37" fmla="*/ 2147483646 h 714"/>
                <a:gd name="T38" fmla="*/ 3 w 1935"/>
                <a:gd name="T39" fmla="*/ 2147483646 h 714"/>
                <a:gd name="T40" fmla="*/ 3 w 1935"/>
                <a:gd name="T41" fmla="*/ 2147483646 h 714"/>
                <a:gd name="T42" fmla="*/ 3 w 1935"/>
                <a:gd name="T43" fmla="*/ 2147483646 h 714"/>
                <a:gd name="T44" fmla="*/ 3 w 1935"/>
                <a:gd name="T45" fmla="*/ 2147483646 h 714"/>
                <a:gd name="T46" fmla="*/ 3 w 1935"/>
                <a:gd name="T47" fmla="*/ 2147483646 h 714"/>
                <a:gd name="T48" fmla="*/ 3 w 1935"/>
                <a:gd name="T49" fmla="*/ 2147483646 h 714"/>
                <a:gd name="T50" fmla="*/ 3 w 1935"/>
                <a:gd name="T51" fmla="*/ 2147483646 h 714"/>
                <a:gd name="T52" fmla="*/ 3 w 1935"/>
                <a:gd name="T53" fmla="*/ 2147483646 h 714"/>
                <a:gd name="T54" fmla="*/ 3 w 1935"/>
                <a:gd name="T55" fmla="*/ 2147483646 h 714"/>
                <a:gd name="T56" fmla="*/ 3 w 1935"/>
                <a:gd name="T57" fmla="*/ 2147483646 h 714"/>
                <a:gd name="T58" fmla="*/ 3 w 1935"/>
                <a:gd name="T59" fmla="*/ 2147483646 h 714"/>
                <a:gd name="T60" fmla="*/ 3 w 1935"/>
                <a:gd name="T61" fmla="*/ 2147483646 h 714"/>
                <a:gd name="T62" fmla="*/ 3 w 1935"/>
                <a:gd name="T63" fmla="*/ 2147483646 h 714"/>
                <a:gd name="T64" fmla="*/ 3 w 1935"/>
                <a:gd name="T65" fmla="*/ 2147483646 h 714"/>
                <a:gd name="T66" fmla="*/ 3 w 1935"/>
                <a:gd name="T67" fmla="*/ 2147483646 h 714"/>
                <a:gd name="T68" fmla="*/ 3 w 1935"/>
                <a:gd name="T69" fmla="*/ 2147483646 h 714"/>
                <a:gd name="T70" fmla="*/ 3 w 1935"/>
                <a:gd name="T71" fmla="*/ 2147483646 h 714"/>
                <a:gd name="T72" fmla="*/ 3 w 1935"/>
                <a:gd name="T73" fmla="*/ 2147483646 h 714"/>
                <a:gd name="T74" fmla="*/ 3 w 1935"/>
                <a:gd name="T75" fmla="*/ 2147483646 h 714"/>
                <a:gd name="T76" fmla="*/ 3 w 1935"/>
                <a:gd name="T77" fmla="*/ 2147483646 h 714"/>
                <a:gd name="T78" fmla="*/ 3 w 1935"/>
                <a:gd name="T79" fmla="*/ 2147483646 h 714"/>
                <a:gd name="T80" fmla="*/ 3 w 1935"/>
                <a:gd name="T81" fmla="*/ 2147483646 h 714"/>
                <a:gd name="T82" fmla="*/ 3 w 1935"/>
                <a:gd name="T83" fmla="*/ 2147483646 h 714"/>
                <a:gd name="T84" fmla="*/ 3 w 1935"/>
                <a:gd name="T85" fmla="*/ 2147483646 h 714"/>
                <a:gd name="T86" fmla="*/ 3 w 1935"/>
                <a:gd name="T87" fmla="*/ 2147483646 h 714"/>
                <a:gd name="T88" fmla="*/ 3 w 1935"/>
                <a:gd name="T89" fmla="*/ 2147483646 h 714"/>
                <a:gd name="T90" fmla="*/ 3 w 1935"/>
                <a:gd name="T91" fmla="*/ 2147483646 h 714"/>
                <a:gd name="T92" fmla="*/ 3 w 1935"/>
                <a:gd name="T93" fmla="*/ 2147483646 h 714"/>
                <a:gd name="T94" fmla="*/ 3 w 1935"/>
                <a:gd name="T95" fmla="*/ 2147483646 h 714"/>
                <a:gd name="T96" fmla="*/ 3 w 1935"/>
                <a:gd name="T97" fmla="*/ 2147483646 h 714"/>
                <a:gd name="T98" fmla="*/ 3 w 1935"/>
                <a:gd name="T99" fmla="*/ 2147483646 h 714"/>
                <a:gd name="T100" fmla="*/ 3 w 1935"/>
                <a:gd name="T101" fmla="*/ 2147483646 h 714"/>
                <a:gd name="T102" fmla="*/ 3 w 1935"/>
                <a:gd name="T103" fmla="*/ 2147483646 h 714"/>
                <a:gd name="T104" fmla="*/ 3 w 1935"/>
                <a:gd name="T105" fmla="*/ 2147483646 h 714"/>
                <a:gd name="T106" fmla="*/ 3 w 1935"/>
                <a:gd name="T107" fmla="*/ 2147483646 h 714"/>
                <a:gd name="T108" fmla="*/ 3 w 1935"/>
                <a:gd name="T109" fmla="*/ 2147483646 h 714"/>
                <a:gd name="T110" fmla="*/ 3 w 1935"/>
                <a:gd name="T111" fmla="*/ 2147483646 h 714"/>
                <a:gd name="T112" fmla="*/ 3 w 1935"/>
                <a:gd name="T113" fmla="*/ 2147483646 h 714"/>
                <a:gd name="T114" fmla="*/ 3 w 1935"/>
                <a:gd name="T115" fmla="*/ 2147483646 h 71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935"/>
                <a:gd name="T175" fmla="*/ 0 h 714"/>
                <a:gd name="T176" fmla="*/ 1935 w 1935"/>
                <a:gd name="T177" fmla="*/ 714 h 71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935" h="714">
                  <a:moveTo>
                    <a:pt x="429" y="248"/>
                  </a:moveTo>
                  <a:lnTo>
                    <a:pt x="412" y="240"/>
                  </a:lnTo>
                  <a:lnTo>
                    <a:pt x="393" y="236"/>
                  </a:lnTo>
                  <a:lnTo>
                    <a:pt x="379" y="231"/>
                  </a:lnTo>
                  <a:lnTo>
                    <a:pt x="364" y="226"/>
                  </a:lnTo>
                  <a:lnTo>
                    <a:pt x="345" y="221"/>
                  </a:lnTo>
                  <a:lnTo>
                    <a:pt x="331" y="219"/>
                  </a:lnTo>
                  <a:lnTo>
                    <a:pt x="317" y="217"/>
                  </a:lnTo>
                  <a:lnTo>
                    <a:pt x="305" y="214"/>
                  </a:lnTo>
                  <a:lnTo>
                    <a:pt x="288" y="212"/>
                  </a:lnTo>
                  <a:lnTo>
                    <a:pt x="274" y="209"/>
                  </a:lnTo>
                  <a:lnTo>
                    <a:pt x="262" y="209"/>
                  </a:lnTo>
                  <a:lnTo>
                    <a:pt x="250" y="209"/>
                  </a:lnTo>
                  <a:lnTo>
                    <a:pt x="236" y="207"/>
                  </a:lnTo>
                  <a:lnTo>
                    <a:pt x="224" y="207"/>
                  </a:lnTo>
                  <a:lnTo>
                    <a:pt x="212" y="209"/>
                  </a:lnTo>
                  <a:lnTo>
                    <a:pt x="202" y="212"/>
                  </a:lnTo>
                  <a:lnTo>
                    <a:pt x="191" y="212"/>
                  </a:lnTo>
                  <a:lnTo>
                    <a:pt x="179" y="212"/>
                  </a:lnTo>
                  <a:lnTo>
                    <a:pt x="167" y="214"/>
                  </a:lnTo>
                  <a:lnTo>
                    <a:pt x="157" y="217"/>
                  </a:lnTo>
                  <a:lnTo>
                    <a:pt x="148" y="219"/>
                  </a:lnTo>
                  <a:lnTo>
                    <a:pt x="138" y="221"/>
                  </a:lnTo>
                  <a:lnTo>
                    <a:pt x="129" y="224"/>
                  </a:lnTo>
                  <a:lnTo>
                    <a:pt x="119" y="228"/>
                  </a:lnTo>
                  <a:lnTo>
                    <a:pt x="103" y="233"/>
                  </a:lnTo>
                  <a:lnTo>
                    <a:pt x="88" y="243"/>
                  </a:lnTo>
                  <a:lnTo>
                    <a:pt x="72" y="252"/>
                  </a:lnTo>
                  <a:lnTo>
                    <a:pt x="62" y="264"/>
                  </a:lnTo>
                  <a:lnTo>
                    <a:pt x="48" y="274"/>
                  </a:lnTo>
                  <a:lnTo>
                    <a:pt x="41" y="286"/>
                  </a:lnTo>
                  <a:lnTo>
                    <a:pt x="31" y="297"/>
                  </a:lnTo>
                  <a:lnTo>
                    <a:pt x="24" y="312"/>
                  </a:lnTo>
                  <a:lnTo>
                    <a:pt x="15" y="324"/>
                  </a:lnTo>
                  <a:lnTo>
                    <a:pt x="12" y="338"/>
                  </a:lnTo>
                  <a:lnTo>
                    <a:pt x="7" y="355"/>
                  </a:lnTo>
                  <a:lnTo>
                    <a:pt x="5" y="369"/>
                  </a:lnTo>
                  <a:lnTo>
                    <a:pt x="0" y="385"/>
                  </a:lnTo>
                  <a:lnTo>
                    <a:pt x="0" y="400"/>
                  </a:lnTo>
                  <a:lnTo>
                    <a:pt x="0" y="416"/>
                  </a:lnTo>
                  <a:lnTo>
                    <a:pt x="3" y="433"/>
                  </a:lnTo>
                  <a:lnTo>
                    <a:pt x="5" y="447"/>
                  </a:lnTo>
                  <a:lnTo>
                    <a:pt x="10" y="464"/>
                  </a:lnTo>
                  <a:lnTo>
                    <a:pt x="15" y="481"/>
                  </a:lnTo>
                  <a:lnTo>
                    <a:pt x="24" y="497"/>
                  </a:lnTo>
                  <a:lnTo>
                    <a:pt x="29" y="512"/>
                  </a:lnTo>
                  <a:lnTo>
                    <a:pt x="38" y="523"/>
                  </a:lnTo>
                  <a:lnTo>
                    <a:pt x="48" y="535"/>
                  </a:lnTo>
                  <a:lnTo>
                    <a:pt x="60" y="547"/>
                  </a:lnTo>
                  <a:lnTo>
                    <a:pt x="72" y="554"/>
                  </a:lnTo>
                  <a:lnTo>
                    <a:pt x="88" y="564"/>
                  </a:lnTo>
                  <a:lnTo>
                    <a:pt x="103" y="571"/>
                  </a:lnTo>
                  <a:lnTo>
                    <a:pt x="122" y="578"/>
                  </a:lnTo>
                  <a:lnTo>
                    <a:pt x="138" y="581"/>
                  </a:lnTo>
                  <a:lnTo>
                    <a:pt x="155" y="583"/>
                  </a:lnTo>
                  <a:lnTo>
                    <a:pt x="164" y="583"/>
                  </a:lnTo>
                  <a:lnTo>
                    <a:pt x="174" y="585"/>
                  </a:lnTo>
                  <a:lnTo>
                    <a:pt x="183" y="588"/>
                  </a:lnTo>
                  <a:lnTo>
                    <a:pt x="193" y="590"/>
                  </a:lnTo>
                  <a:lnTo>
                    <a:pt x="202" y="590"/>
                  </a:lnTo>
                  <a:lnTo>
                    <a:pt x="212" y="590"/>
                  </a:lnTo>
                  <a:lnTo>
                    <a:pt x="222" y="590"/>
                  </a:lnTo>
                  <a:lnTo>
                    <a:pt x="233" y="590"/>
                  </a:lnTo>
                  <a:lnTo>
                    <a:pt x="243" y="590"/>
                  </a:lnTo>
                  <a:lnTo>
                    <a:pt x="252" y="590"/>
                  </a:lnTo>
                  <a:lnTo>
                    <a:pt x="262" y="590"/>
                  </a:lnTo>
                  <a:lnTo>
                    <a:pt x="274" y="590"/>
                  </a:lnTo>
                  <a:lnTo>
                    <a:pt x="291" y="588"/>
                  </a:lnTo>
                  <a:lnTo>
                    <a:pt x="310" y="585"/>
                  </a:lnTo>
                  <a:lnTo>
                    <a:pt x="317" y="583"/>
                  </a:lnTo>
                  <a:lnTo>
                    <a:pt x="329" y="583"/>
                  </a:lnTo>
                  <a:lnTo>
                    <a:pt x="336" y="583"/>
                  </a:lnTo>
                  <a:lnTo>
                    <a:pt x="345" y="583"/>
                  </a:lnTo>
                  <a:lnTo>
                    <a:pt x="364" y="578"/>
                  </a:lnTo>
                  <a:lnTo>
                    <a:pt x="381" y="578"/>
                  </a:lnTo>
                  <a:lnTo>
                    <a:pt x="395" y="573"/>
                  </a:lnTo>
                  <a:lnTo>
                    <a:pt x="412" y="571"/>
                  </a:lnTo>
                  <a:lnTo>
                    <a:pt x="424" y="569"/>
                  </a:lnTo>
                  <a:lnTo>
                    <a:pt x="436" y="566"/>
                  </a:lnTo>
                  <a:lnTo>
                    <a:pt x="445" y="564"/>
                  </a:lnTo>
                  <a:lnTo>
                    <a:pt x="455" y="564"/>
                  </a:lnTo>
                  <a:lnTo>
                    <a:pt x="467" y="559"/>
                  </a:lnTo>
                  <a:lnTo>
                    <a:pt x="471" y="559"/>
                  </a:lnTo>
                  <a:lnTo>
                    <a:pt x="474" y="566"/>
                  </a:lnTo>
                  <a:lnTo>
                    <a:pt x="476" y="571"/>
                  </a:lnTo>
                  <a:lnTo>
                    <a:pt x="483" y="583"/>
                  </a:lnTo>
                  <a:lnTo>
                    <a:pt x="488" y="595"/>
                  </a:lnTo>
                  <a:lnTo>
                    <a:pt x="498" y="609"/>
                  </a:lnTo>
                  <a:lnTo>
                    <a:pt x="502" y="616"/>
                  </a:lnTo>
                  <a:lnTo>
                    <a:pt x="507" y="626"/>
                  </a:lnTo>
                  <a:lnTo>
                    <a:pt x="514" y="630"/>
                  </a:lnTo>
                  <a:lnTo>
                    <a:pt x="524" y="640"/>
                  </a:lnTo>
                  <a:lnTo>
                    <a:pt x="529" y="645"/>
                  </a:lnTo>
                  <a:lnTo>
                    <a:pt x="536" y="654"/>
                  </a:lnTo>
                  <a:lnTo>
                    <a:pt x="548" y="659"/>
                  </a:lnTo>
                  <a:lnTo>
                    <a:pt x="557" y="666"/>
                  </a:lnTo>
                  <a:lnTo>
                    <a:pt x="567" y="673"/>
                  </a:lnTo>
                  <a:lnTo>
                    <a:pt x="578" y="680"/>
                  </a:lnTo>
                  <a:lnTo>
                    <a:pt x="590" y="685"/>
                  </a:lnTo>
                  <a:lnTo>
                    <a:pt x="602" y="692"/>
                  </a:lnTo>
                  <a:lnTo>
                    <a:pt x="614" y="697"/>
                  </a:lnTo>
                  <a:lnTo>
                    <a:pt x="631" y="702"/>
                  </a:lnTo>
                  <a:lnTo>
                    <a:pt x="645" y="704"/>
                  </a:lnTo>
                  <a:lnTo>
                    <a:pt x="662" y="709"/>
                  </a:lnTo>
                  <a:lnTo>
                    <a:pt x="678" y="709"/>
                  </a:lnTo>
                  <a:lnTo>
                    <a:pt x="697" y="714"/>
                  </a:lnTo>
                  <a:lnTo>
                    <a:pt x="707" y="714"/>
                  </a:lnTo>
                  <a:lnTo>
                    <a:pt x="717" y="714"/>
                  </a:lnTo>
                  <a:lnTo>
                    <a:pt x="726" y="714"/>
                  </a:lnTo>
                  <a:lnTo>
                    <a:pt x="738" y="714"/>
                  </a:lnTo>
                  <a:lnTo>
                    <a:pt x="745" y="714"/>
                  </a:lnTo>
                  <a:lnTo>
                    <a:pt x="757" y="711"/>
                  </a:lnTo>
                  <a:lnTo>
                    <a:pt x="764" y="709"/>
                  </a:lnTo>
                  <a:lnTo>
                    <a:pt x="774" y="709"/>
                  </a:lnTo>
                  <a:lnTo>
                    <a:pt x="793" y="709"/>
                  </a:lnTo>
                  <a:lnTo>
                    <a:pt x="809" y="707"/>
                  </a:lnTo>
                  <a:lnTo>
                    <a:pt x="826" y="702"/>
                  </a:lnTo>
                  <a:lnTo>
                    <a:pt x="843" y="697"/>
                  </a:lnTo>
                  <a:lnTo>
                    <a:pt x="857" y="692"/>
                  </a:lnTo>
                  <a:lnTo>
                    <a:pt x="876" y="690"/>
                  </a:lnTo>
                  <a:lnTo>
                    <a:pt x="888" y="683"/>
                  </a:lnTo>
                  <a:lnTo>
                    <a:pt x="900" y="678"/>
                  </a:lnTo>
                  <a:lnTo>
                    <a:pt x="914" y="673"/>
                  </a:lnTo>
                  <a:lnTo>
                    <a:pt x="928" y="666"/>
                  </a:lnTo>
                  <a:lnTo>
                    <a:pt x="938" y="661"/>
                  </a:lnTo>
                  <a:lnTo>
                    <a:pt x="947" y="654"/>
                  </a:lnTo>
                  <a:lnTo>
                    <a:pt x="957" y="649"/>
                  </a:lnTo>
                  <a:lnTo>
                    <a:pt x="969" y="645"/>
                  </a:lnTo>
                  <a:lnTo>
                    <a:pt x="976" y="638"/>
                  </a:lnTo>
                  <a:lnTo>
                    <a:pt x="985" y="630"/>
                  </a:lnTo>
                  <a:lnTo>
                    <a:pt x="993" y="626"/>
                  </a:lnTo>
                  <a:lnTo>
                    <a:pt x="1000" y="619"/>
                  </a:lnTo>
                  <a:lnTo>
                    <a:pt x="1012" y="609"/>
                  </a:lnTo>
                  <a:lnTo>
                    <a:pt x="1023" y="602"/>
                  </a:lnTo>
                  <a:lnTo>
                    <a:pt x="1031" y="590"/>
                  </a:lnTo>
                  <a:lnTo>
                    <a:pt x="1038" y="585"/>
                  </a:lnTo>
                  <a:lnTo>
                    <a:pt x="1040" y="583"/>
                  </a:lnTo>
                  <a:lnTo>
                    <a:pt x="1043" y="583"/>
                  </a:lnTo>
                  <a:lnTo>
                    <a:pt x="1047" y="590"/>
                  </a:lnTo>
                  <a:lnTo>
                    <a:pt x="1052" y="595"/>
                  </a:lnTo>
                  <a:lnTo>
                    <a:pt x="1064" y="607"/>
                  </a:lnTo>
                  <a:lnTo>
                    <a:pt x="1069" y="614"/>
                  </a:lnTo>
                  <a:lnTo>
                    <a:pt x="1076" y="619"/>
                  </a:lnTo>
                  <a:lnTo>
                    <a:pt x="1083" y="626"/>
                  </a:lnTo>
                  <a:lnTo>
                    <a:pt x="1090" y="633"/>
                  </a:lnTo>
                  <a:lnTo>
                    <a:pt x="1100" y="638"/>
                  </a:lnTo>
                  <a:lnTo>
                    <a:pt x="1107" y="647"/>
                  </a:lnTo>
                  <a:lnTo>
                    <a:pt x="1119" y="654"/>
                  </a:lnTo>
                  <a:lnTo>
                    <a:pt x="1131" y="661"/>
                  </a:lnTo>
                  <a:lnTo>
                    <a:pt x="1140" y="666"/>
                  </a:lnTo>
                  <a:lnTo>
                    <a:pt x="1152" y="673"/>
                  </a:lnTo>
                  <a:lnTo>
                    <a:pt x="1164" y="680"/>
                  </a:lnTo>
                  <a:lnTo>
                    <a:pt x="1178" y="688"/>
                  </a:lnTo>
                  <a:lnTo>
                    <a:pt x="1190" y="692"/>
                  </a:lnTo>
                  <a:lnTo>
                    <a:pt x="1204" y="697"/>
                  </a:lnTo>
                  <a:lnTo>
                    <a:pt x="1221" y="702"/>
                  </a:lnTo>
                  <a:lnTo>
                    <a:pt x="1238" y="709"/>
                  </a:lnTo>
                  <a:lnTo>
                    <a:pt x="1252" y="709"/>
                  </a:lnTo>
                  <a:lnTo>
                    <a:pt x="1269" y="714"/>
                  </a:lnTo>
                  <a:lnTo>
                    <a:pt x="1278" y="714"/>
                  </a:lnTo>
                  <a:lnTo>
                    <a:pt x="1285" y="714"/>
                  </a:lnTo>
                  <a:lnTo>
                    <a:pt x="1297" y="714"/>
                  </a:lnTo>
                  <a:lnTo>
                    <a:pt x="1307" y="714"/>
                  </a:lnTo>
                  <a:lnTo>
                    <a:pt x="1316" y="714"/>
                  </a:lnTo>
                  <a:lnTo>
                    <a:pt x="1323" y="714"/>
                  </a:lnTo>
                  <a:lnTo>
                    <a:pt x="1333" y="714"/>
                  </a:lnTo>
                  <a:lnTo>
                    <a:pt x="1345" y="714"/>
                  </a:lnTo>
                  <a:lnTo>
                    <a:pt x="1354" y="711"/>
                  </a:lnTo>
                  <a:lnTo>
                    <a:pt x="1364" y="709"/>
                  </a:lnTo>
                  <a:lnTo>
                    <a:pt x="1376" y="709"/>
                  </a:lnTo>
                  <a:lnTo>
                    <a:pt x="1388" y="709"/>
                  </a:lnTo>
                  <a:lnTo>
                    <a:pt x="1395" y="704"/>
                  </a:lnTo>
                  <a:lnTo>
                    <a:pt x="1404" y="702"/>
                  </a:lnTo>
                  <a:lnTo>
                    <a:pt x="1414" y="697"/>
                  </a:lnTo>
                  <a:lnTo>
                    <a:pt x="1423" y="697"/>
                  </a:lnTo>
                  <a:lnTo>
                    <a:pt x="1440" y="690"/>
                  </a:lnTo>
                  <a:lnTo>
                    <a:pt x="1457" y="685"/>
                  </a:lnTo>
                  <a:lnTo>
                    <a:pt x="1471" y="678"/>
                  </a:lnTo>
                  <a:lnTo>
                    <a:pt x="1488" y="673"/>
                  </a:lnTo>
                  <a:lnTo>
                    <a:pt x="1499" y="666"/>
                  </a:lnTo>
                  <a:lnTo>
                    <a:pt x="1511" y="661"/>
                  </a:lnTo>
                  <a:lnTo>
                    <a:pt x="1523" y="654"/>
                  </a:lnTo>
                  <a:lnTo>
                    <a:pt x="1533" y="649"/>
                  </a:lnTo>
                  <a:lnTo>
                    <a:pt x="1540" y="640"/>
                  </a:lnTo>
                  <a:lnTo>
                    <a:pt x="1549" y="635"/>
                  </a:lnTo>
                  <a:lnTo>
                    <a:pt x="1557" y="628"/>
                  </a:lnTo>
                  <a:lnTo>
                    <a:pt x="1564" y="621"/>
                  </a:lnTo>
                  <a:lnTo>
                    <a:pt x="1571" y="616"/>
                  </a:lnTo>
                  <a:lnTo>
                    <a:pt x="1576" y="611"/>
                  </a:lnTo>
                  <a:lnTo>
                    <a:pt x="1583" y="597"/>
                  </a:lnTo>
                  <a:lnTo>
                    <a:pt x="1590" y="588"/>
                  </a:lnTo>
                  <a:lnTo>
                    <a:pt x="1595" y="578"/>
                  </a:lnTo>
                  <a:lnTo>
                    <a:pt x="1599" y="569"/>
                  </a:lnTo>
                  <a:lnTo>
                    <a:pt x="1599" y="557"/>
                  </a:lnTo>
                  <a:lnTo>
                    <a:pt x="1602" y="554"/>
                  </a:lnTo>
                  <a:lnTo>
                    <a:pt x="1606" y="554"/>
                  </a:lnTo>
                  <a:lnTo>
                    <a:pt x="1618" y="554"/>
                  </a:lnTo>
                  <a:lnTo>
                    <a:pt x="1623" y="554"/>
                  </a:lnTo>
                  <a:lnTo>
                    <a:pt x="1635" y="557"/>
                  </a:lnTo>
                  <a:lnTo>
                    <a:pt x="1645" y="559"/>
                  </a:lnTo>
                  <a:lnTo>
                    <a:pt x="1659" y="559"/>
                  </a:lnTo>
                  <a:lnTo>
                    <a:pt x="1671" y="559"/>
                  </a:lnTo>
                  <a:lnTo>
                    <a:pt x="1685" y="559"/>
                  </a:lnTo>
                  <a:lnTo>
                    <a:pt x="1702" y="559"/>
                  </a:lnTo>
                  <a:lnTo>
                    <a:pt x="1718" y="561"/>
                  </a:lnTo>
                  <a:lnTo>
                    <a:pt x="1733" y="559"/>
                  </a:lnTo>
                  <a:lnTo>
                    <a:pt x="1749" y="559"/>
                  </a:lnTo>
                  <a:lnTo>
                    <a:pt x="1766" y="559"/>
                  </a:lnTo>
                  <a:lnTo>
                    <a:pt x="1785" y="557"/>
                  </a:lnTo>
                  <a:lnTo>
                    <a:pt x="1799" y="552"/>
                  </a:lnTo>
                  <a:lnTo>
                    <a:pt x="1816" y="547"/>
                  </a:lnTo>
                  <a:lnTo>
                    <a:pt x="1830" y="542"/>
                  </a:lnTo>
                  <a:lnTo>
                    <a:pt x="1847" y="535"/>
                  </a:lnTo>
                  <a:lnTo>
                    <a:pt x="1861" y="528"/>
                  </a:lnTo>
                  <a:lnTo>
                    <a:pt x="1875" y="519"/>
                  </a:lnTo>
                  <a:lnTo>
                    <a:pt x="1887" y="509"/>
                  </a:lnTo>
                  <a:lnTo>
                    <a:pt x="1899" y="500"/>
                  </a:lnTo>
                  <a:lnTo>
                    <a:pt x="1906" y="483"/>
                  </a:lnTo>
                  <a:lnTo>
                    <a:pt x="1916" y="471"/>
                  </a:lnTo>
                  <a:lnTo>
                    <a:pt x="1923" y="454"/>
                  </a:lnTo>
                  <a:lnTo>
                    <a:pt x="1928" y="438"/>
                  </a:lnTo>
                  <a:lnTo>
                    <a:pt x="1930" y="428"/>
                  </a:lnTo>
                  <a:lnTo>
                    <a:pt x="1932" y="416"/>
                  </a:lnTo>
                  <a:lnTo>
                    <a:pt x="1932" y="407"/>
                  </a:lnTo>
                  <a:lnTo>
                    <a:pt x="1935" y="397"/>
                  </a:lnTo>
                  <a:lnTo>
                    <a:pt x="1932" y="385"/>
                  </a:lnTo>
                  <a:lnTo>
                    <a:pt x="1932" y="374"/>
                  </a:lnTo>
                  <a:lnTo>
                    <a:pt x="1930" y="362"/>
                  </a:lnTo>
                  <a:lnTo>
                    <a:pt x="1930" y="350"/>
                  </a:lnTo>
                  <a:lnTo>
                    <a:pt x="1928" y="336"/>
                  </a:lnTo>
                  <a:lnTo>
                    <a:pt x="1923" y="324"/>
                  </a:lnTo>
                  <a:lnTo>
                    <a:pt x="1918" y="314"/>
                  </a:lnTo>
                  <a:lnTo>
                    <a:pt x="1916" y="302"/>
                  </a:lnTo>
                  <a:lnTo>
                    <a:pt x="1911" y="290"/>
                  </a:lnTo>
                  <a:lnTo>
                    <a:pt x="1904" y="281"/>
                  </a:lnTo>
                  <a:lnTo>
                    <a:pt x="1899" y="274"/>
                  </a:lnTo>
                  <a:lnTo>
                    <a:pt x="1894" y="267"/>
                  </a:lnTo>
                  <a:lnTo>
                    <a:pt x="1887" y="255"/>
                  </a:lnTo>
                  <a:lnTo>
                    <a:pt x="1880" y="250"/>
                  </a:lnTo>
                  <a:lnTo>
                    <a:pt x="1875" y="243"/>
                  </a:lnTo>
                  <a:lnTo>
                    <a:pt x="1868" y="238"/>
                  </a:lnTo>
                  <a:lnTo>
                    <a:pt x="1852" y="226"/>
                  </a:lnTo>
                  <a:lnTo>
                    <a:pt x="1835" y="219"/>
                  </a:lnTo>
                  <a:lnTo>
                    <a:pt x="1825" y="214"/>
                  </a:lnTo>
                  <a:lnTo>
                    <a:pt x="1816" y="209"/>
                  </a:lnTo>
                  <a:lnTo>
                    <a:pt x="1806" y="207"/>
                  </a:lnTo>
                  <a:lnTo>
                    <a:pt x="1797" y="205"/>
                  </a:lnTo>
                  <a:lnTo>
                    <a:pt x="1787" y="202"/>
                  </a:lnTo>
                  <a:lnTo>
                    <a:pt x="1778" y="200"/>
                  </a:lnTo>
                  <a:lnTo>
                    <a:pt x="1768" y="198"/>
                  </a:lnTo>
                  <a:lnTo>
                    <a:pt x="1759" y="198"/>
                  </a:lnTo>
                  <a:lnTo>
                    <a:pt x="1747" y="195"/>
                  </a:lnTo>
                  <a:lnTo>
                    <a:pt x="1737" y="195"/>
                  </a:lnTo>
                  <a:lnTo>
                    <a:pt x="1725" y="195"/>
                  </a:lnTo>
                  <a:lnTo>
                    <a:pt x="1716" y="195"/>
                  </a:lnTo>
                  <a:lnTo>
                    <a:pt x="1706" y="195"/>
                  </a:lnTo>
                  <a:lnTo>
                    <a:pt x="1695" y="198"/>
                  </a:lnTo>
                  <a:lnTo>
                    <a:pt x="1685" y="200"/>
                  </a:lnTo>
                  <a:lnTo>
                    <a:pt x="1675" y="202"/>
                  </a:lnTo>
                  <a:lnTo>
                    <a:pt x="1664" y="202"/>
                  </a:lnTo>
                  <a:lnTo>
                    <a:pt x="1654" y="202"/>
                  </a:lnTo>
                  <a:lnTo>
                    <a:pt x="1642" y="202"/>
                  </a:lnTo>
                  <a:lnTo>
                    <a:pt x="1630" y="205"/>
                  </a:lnTo>
                  <a:lnTo>
                    <a:pt x="1621" y="207"/>
                  </a:lnTo>
                  <a:lnTo>
                    <a:pt x="1611" y="209"/>
                  </a:lnTo>
                  <a:lnTo>
                    <a:pt x="1599" y="212"/>
                  </a:lnTo>
                  <a:lnTo>
                    <a:pt x="1592" y="214"/>
                  </a:lnTo>
                  <a:lnTo>
                    <a:pt x="1583" y="214"/>
                  </a:lnTo>
                  <a:lnTo>
                    <a:pt x="1571" y="219"/>
                  </a:lnTo>
                  <a:lnTo>
                    <a:pt x="1564" y="219"/>
                  </a:lnTo>
                  <a:lnTo>
                    <a:pt x="1554" y="224"/>
                  </a:lnTo>
                  <a:lnTo>
                    <a:pt x="1537" y="228"/>
                  </a:lnTo>
                  <a:lnTo>
                    <a:pt x="1523" y="236"/>
                  </a:lnTo>
                  <a:lnTo>
                    <a:pt x="1507" y="238"/>
                  </a:lnTo>
                  <a:lnTo>
                    <a:pt x="1492" y="243"/>
                  </a:lnTo>
                  <a:lnTo>
                    <a:pt x="1480" y="248"/>
                  </a:lnTo>
                  <a:lnTo>
                    <a:pt x="1473" y="252"/>
                  </a:lnTo>
                  <a:lnTo>
                    <a:pt x="1459" y="257"/>
                  </a:lnTo>
                  <a:lnTo>
                    <a:pt x="1457" y="262"/>
                  </a:lnTo>
                  <a:lnTo>
                    <a:pt x="1457" y="257"/>
                  </a:lnTo>
                  <a:lnTo>
                    <a:pt x="1457" y="252"/>
                  </a:lnTo>
                  <a:lnTo>
                    <a:pt x="1461" y="243"/>
                  </a:lnTo>
                  <a:lnTo>
                    <a:pt x="1466" y="231"/>
                  </a:lnTo>
                  <a:lnTo>
                    <a:pt x="1468" y="217"/>
                  </a:lnTo>
                  <a:lnTo>
                    <a:pt x="1471" y="202"/>
                  </a:lnTo>
                  <a:lnTo>
                    <a:pt x="1468" y="183"/>
                  </a:lnTo>
                  <a:lnTo>
                    <a:pt x="1468" y="167"/>
                  </a:lnTo>
                  <a:lnTo>
                    <a:pt x="1466" y="155"/>
                  </a:lnTo>
                  <a:lnTo>
                    <a:pt x="1464" y="145"/>
                  </a:lnTo>
                  <a:lnTo>
                    <a:pt x="1457" y="136"/>
                  </a:lnTo>
                  <a:lnTo>
                    <a:pt x="1454" y="126"/>
                  </a:lnTo>
                  <a:lnTo>
                    <a:pt x="1447" y="117"/>
                  </a:lnTo>
                  <a:lnTo>
                    <a:pt x="1440" y="107"/>
                  </a:lnTo>
                  <a:lnTo>
                    <a:pt x="1430" y="95"/>
                  </a:lnTo>
                  <a:lnTo>
                    <a:pt x="1423" y="88"/>
                  </a:lnTo>
                  <a:lnTo>
                    <a:pt x="1409" y="76"/>
                  </a:lnTo>
                  <a:lnTo>
                    <a:pt x="1397" y="69"/>
                  </a:lnTo>
                  <a:lnTo>
                    <a:pt x="1380" y="60"/>
                  </a:lnTo>
                  <a:lnTo>
                    <a:pt x="1366" y="52"/>
                  </a:lnTo>
                  <a:lnTo>
                    <a:pt x="1357" y="48"/>
                  </a:lnTo>
                  <a:lnTo>
                    <a:pt x="1345" y="45"/>
                  </a:lnTo>
                  <a:lnTo>
                    <a:pt x="1335" y="41"/>
                  </a:lnTo>
                  <a:lnTo>
                    <a:pt x="1328" y="41"/>
                  </a:lnTo>
                  <a:lnTo>
                    <a:pt x="1316" y="36"/>
                  </a:lnTo>
                  <a:lnTo>
                    <a:pt x="1304" y="33"/>
                  </a:lnTo>
                  <a:lnTo>
                    <a:pt x="1292" y="31"/>
                  </a:lnTo>
                  <a:lnTo>
                    <a:pt x="1280" y="29"/>
                  </a:lnTo>
                  <a:lnTo>
                    <a:pt x="1269" y="24"/>
                  </a:lnTo>
                  <a:lnTo>
                    <a:pt x="1257" y="22"/>
                  </a:lnTo>
                  <a:lnTo>
                    <a:pt x="1242" y="22"/>
                  </a:lnTo>
                  <a:lnTo>
                    <a:pt x="1233" y="22"/>
                  </a:lnTo>
                  <a:lnTo>
                    <a:pt x="1221" y="19"/>
                  </a:lnTo>
                  <a:lnTo>
                    <a:pt x="1209" y="19"/>
                  </a:lnTo>
                  <a:lnTo>
                    <a:pt x="1200" y="19"/>
                  </a:lnTo>
                  <a:lnTo>
                    <a:pt x="1190" y="19"/>
                  </a:lnTo>
                  <a:lnTo>
                    <a:pt x="1178" y="19"/>
                  </a:lnTo>
                  <a:lnTo>
                    <a:pt x="1169" y="19"/>
                  </a:lnTo>
                  <a:lnTo>
                    <a:pt x="1161" y="22"/>
                  </a:lnTo>
                  <a:lnTo>
                    <a:pt x="1152" y="22"/>
                  </a:lnTo>
                  <a:lnTo>
                    <a:pt x="1135" y="29"/>
                  </a:lnTo>
                  <a:lnTo>
                    <a:pt x="1121" y="33"/>
                  </a:lnTo>
                  <a:lnTo>
                    <a:pt x="1107" y="38"/>
                  </a:lnTo>
                  <a:lnTo>
                    <a:pt x="1092" y="45"/>
                  </a:lnTo>
                  <a:lnTo>
                    <a:pt x="1081" y="52"/>
                  </a:lnTo>
                  <a:lnTo>
                    <a:pt x="1071" y="60"/>
                  </a:lnTo>
                  <a:lnTo>
                    <a:pt x="1059" y="69"/>
                  </a:lnTo>
                  <a:lnTo>
                    <a:pt x="1050" y="79"/>
                  </a:lnTo>
                  <a:lnTo>
                    <a:pt x="1040" y="88"/>
                  </a:lnTo>
                  <a:lnTo>
                    <a:pt x="1035" y="100"/>
                  </a:lnTo>
                  <a:lnTo>
                    <a:pt x="1028" y="107"/>
                  </a:lnTo>
                  <a:lnTo>
                    <a:pt x="1023" y="119"/>
                  </a:lnTo>
                  <a:lnTo>
                    <a:pt x="1016" y="129"/>
                  </a:lnTo>
                  <a:lnTo>
                    <a:pt x="1012" y="138"/>
                  </a:lnTo>
                  <a:lnTo>
                    <a:pt x="1007" y="148"/>
                  </a:lnTo>
                  <a:lnTo>
                    <a:pt x="1004" y="155"/>
                  </a:lnTo>
                  <a:lnTo>
                    <a:pt x="1002" y="164"/>
                  </a:lnTo>
                  <a:lnTo>
                    <a:pt x="1000" y="174"/>
                  </a:lnTo>
                  <a:lnTo>
                    <a:pt x="995" y="188"/>
                  </a:lnTo>
                  <a:lnTo>
                    <a:pt x="995" y="200"/>
                  </a:lnTo>
                  <a:lnTo>
                    <a:pt x="995" y="207"/>
                  </a:lnTo>
                  <a:lnTo>
                    <a:pt x="995" y="212"/>
                  </a:lnTo>
                  <a:lnTo>
                    <a:pt x="993" y="207"/>
                  </a:lnTo>
                  <a:lnTo>
                    <a:pt x="993" y="202"/>
                  </a:lnTo>
                  <a:lnTo>
                    <a:pt x="988" y="195"/>
                  </a:lnTo>
                  <a:lnTo>
                    <a:pt x="983" y="186"/>
                  </a:lnTo>
                  <a:lnTo>
                    <a:pt x="976" y="171"/>
                  </a:lnTo>
                  <a:lnTo>
                    <a:pt x="969" y="159"/>
                  </a:lnTo>
                  <a:lnTo>
                    <a:pt x="957" y="143"/>
                  </a:lnTo>
                  <a:lnTo>
                    <a:pt x="945" y="129"/>
                  </a:lnTo>
                  <a:lnTo>
                    <a:pt x="935" y="119"/>
                  </a:lnTo>
                  <a:lnTo>
                    <a:pt x="926" y="110"/>
                  </a:lnTo>
                  <a:lnTo>
                    <a:pt x="916" y="100"/>
                  </a:lnTo>
                  <a:lnTo>
                    <a:pt x="907" y="95"/>
                  </a:lnTo>
                  <a:lnTo>
                    <a:pt x="895" y="83"/>
                  </a:lnTo>
                  <a:lnTo>
                    <a:pt x="883" y="76"/>
                  </a:lnTo>
                  <a:lnTo>
                    <a:pt x="869" y="67"/>
                  </a:lnTo>
                  <a:lnTo>
                    <a:pt x="857" y="60"/>
                  </a:lnTo>
                  <a:lnTo>
                    <a:pt x="843" y="52"/>
                  </a:lnTo>
                  <a:lnTo>
                    <a:pt x="828" y="45"/>
                  </a:lnTo>
                  <a:lnTo>
                    <a:pt x="809" y="36"/>
                  </a:lnTo>
                  <a:lnTo>
                    <a:pt x="793" y="31"/>
                  </a:lnTo>
                  <a:lnTo>
                    <a:pt x="783" y="26"/>
                  </a:lnTo>
                  <a:lnTo>
                    <a:pt x="774" y="24"/>
                  </a:lnTo>
                  <a:lnTo>
                    <a:pt x="764" y="19"/>
                  </a:lnTo>
                  <a:lnTo>
                    <a:pt x="757" y="17"/>
                  </a:lnTo>
                  <a:lnTo>
                    <a:pt x="745" y="14"/>
                  </a:lnTo>
                  <a:lnTo>
                    <a:pt x="736" y="12"/>
                  </a:lnTo>
                  <a:lnTo>
                    <a:pt x="726" y="10"/>
                  </a:lnTo>
                  <a:lnTo>
                    <a:pt x="714" y="10"/>
                  </a:lnTo>
                  <a:lnTo>
                    <a:pt x="702" y="5"/>
                  </a:lnTo>
                  <a:lnTo>
                    <a:pt x="690" y="5"/>
                  </a:lnTo>
                  <a:lnTo>
                    <a:pt x="681" y="3"/>
                  </a:lnTo>
                  <a:lnTo>
                    <a:pt x="671" y="3"/>
                  </a:lnTo>
                  <a:lnTo>
                    <a:pt x="662" y="0"/>
                  </a:lnTo>
                  <a:lnTo>
                    <a:pt x="650" y="0"/>
                  </a:lnTo>
                  <a:lnTo>
                    <a:pt x="643" y="3"/>
                  </a:lnTo>
                  <a:lnTo>
                    <a:pt x="633" y="5"/>
                  </a:lnTo>
                  <a:lnTo>
                    <a:pt x="614" y="5"/>
                  </a:lnTo>
                  <a:lnTo>
                    <a:pt x="598" y="10"/>
                  </a:lnTo>
                  <a:lnTo>
                    <a:pt x="583" y="17"/>
                  </a:lnTo>
                  <a:lnTo>
                    <a:pt x="569" y="24"/>
                  </a:lnTo>
                  <a:lnTo>
                    <a:pt x="555" y="31"/>
                  </a:lnTo>
                  <a:lnTo>
                    <a:pt x="543" y="41"/>
                  </a:lnTo>
                  <a:lnTo>
                    <a:pt x="529" y="50"/>
                  </a:lnTo>
                  <a:lnTo>
                    <a:pt x="519" y="62"/>
                  </a:lnTo>
                  <a:lnTo>
                    <a:pt x="507" y="71"/>
                  </a:lnTo>
                  <a:lnTo>
                    <a:pt x="498" y="83"/>
                  </a:lnTo>
                  <a:lnTo>
                    <a:pt x="488" y="95"/>
                  </a:lnTo>
                  <a:lnTo>
                    <a:pt x="483" y="110"/>
                  </a:lnTo>
                  <a:lnTo>
                    <a:pt x="474" y="119"/>
                  </a:lnTo>
                  <a:lnTo>
                    <a:pt x="467" y="133"/>
                  </a:lnTo>
                  <a:lnTo>
                    <a:pt x="459" y="143"/>
                  </a:lnTo>
                  <a:lnTo>
                    <a:pt x="455" y="157"/>
                  </a:lnTo>
                  <a:lnTo>
                    <a:pt x="450" y="167"/>
                  </a:lnTo>
                  <a:lnTo>
                    <a:pt x="445" y="179"/>
                  </a:lnTo>
                  <a:lnTo>
                    <a:pt x="440" y="188"/>
                  </a:lnTo>
                  <a:lnTo>
                    <a:pt x="440" y="202"/>
                  </a:lnTo>
                  <a:lnTo>
                    <a:pt x="436" y="209"/>
                  </a:lnTo>
                  <a:lnTo>
                    <a:pt x="433" y="219"/>
                  </a:lnTo>
                  <a:lnTo>
                    <a:pt x="431" y="226"/>
                  </a:lnTo>
                  <a:lnTo>
                    <a:pt x="431" y="233"/>
                  </a:lnTo>
                  <a:lnTo>
                    <a:pt x="429" y="243"/>
                  </a:lnTo>
                  <a:lnTo>
                    <a:pt x="429" y="248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145" y="842"/>
              <a:ext cx="3371" cy="9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SG" sz="3200" b="0" i="0" u="none" strike="noStrike" kern="10" cap="none" spc="0" normalizeH="0" baseline="0" noProof="0">
                  <a:ln>
                    <a:noFill/>
                  </a:ln>
                  <a:gradFill rotWithShape="1">
                    <a:gsLst>
                      <a:gs pos="0">
                        <a:srgbClr val="FF3399"/>
                      </a:gs>
                      <a:gs pos="100000">
                        <a:srgbClr val="3366FF"/>
                      </a:gs>
                    </a:gsLst>
                    <a:lin ang="0" scaled="1"/>
                  </a:gradFill>
                  <a:effectLst>
                    <a:outerShdw dist="17961" dir="2700000" algn="ctr" rotWithShape="0">
                      <a:srgbClr val="000000"/>
                    </a:outerShdw>
                  </a:effectLst>
                  <a:uLnTx/>
                  <a:uFillTx/>
                  <a:latin typeface="Script MT Bold" panose="03040602040607080904" pitchFamily="66" charset="0"/>
                  <a:ea typeface="宋体" panose="02010600030101010101" pitchFamily="2" charset="-122"/>
                  <a:cs typeface="+mn-cs"/>
                </a:rPr>
                <a:t>Rainbow Home Church</a:t>
              </a:r>
            </a:p>
          </p:txBody>
        </p:sp>
        <p:sp>
          <p:nvSpPr>
            <p:cNvPr id="3087" name="Freeform 13"/>
            <p:cNvSpPr>
              <a:spLocks/>
            </p:cNvSpPr>
            <p:nvPr/>
          </p:nvSpPr>
          <p:spPr bwMode="auto">
            <a:xfrm>
              <a:off x="1881" y="2289"/>
              <a:ext cx="1490" cy="975"/>
            </a:xfrm>
            <a:custGeom>
              <a:avLst/>
              <a:gdLst>
                <a:gd name="T0" fmla="*/ 1 w 2228"/>
                <a:gd name="T1" fmla="*/ 1 h 1455"/>
                <a:gd name="T2" fmla="*/ 1 w 2228"/>
                <a:gd name="T3" fmla="*/ 1 h 1455"/>
                <a:gd name="T4" fmla="*/ 1 w 2228"/>
                <a:gd name="T5" fmla="*/ 1 h 1455"/>
                <a:gd name="T6" fmla="*/ 0 w 2228"/>
                <a:gd name="T7" fmla="*/ 0 h 1455"/>
                <a:gd name="T8" fmla="*/ 1 w 2228"/>
                <a:gd name="T9" fmla="*/ 1 h 1455"/>
                <a:gd name="T10" fmla="*/ 1 w 2228"/>
                <a:gd name="T11" fmla="*/ 1 h 14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28"/>
                <a:gd name="T19" fmla="*/ 0 h 1455"/>
                <a:gd name="T20" fmla="*/ 2228 w 2228"/>
                <a:gd name="T21" fmla="*/ 1455 h 14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28" h="1455">
                  <a:moveTo>
                    <a:pt x="2228" y="60"/>
                  </a:moveTo>
                  <a:lnTo>
                    <a:pt x="2210" y="1455"/>
                  </a:lnTo>
                  <a:lnTo>
                    <a:pt x="65" y="1326"/>
                  </a:lnTo>
                  <a:lnTo>
                    <a:pt x="0" y="0"/>
                  </a:lnTo>
                  <a:lnTo>
                    <a:pt x="2228" y="60"/>
                  </a:lnTo>
                  <a:close/>
                </a:path>
              </a:pathLst>
            </a:custGeom>
            <a:solidFill>
              <a:srgbClr val="FFD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8" name="Freeform 14"/>
            <p:cNvSpPr>
              <a:spLocks/>
            </p:cNvSpPr>
            <p:nvPr/>
          </p:nvSpPr>
          <p:spPr bwMode="auto">
            <a:xfrm>
              <a:off x="1881" y="1891"/>
              <a:ext cx="1876" cy="440"/>
            </a:xfrm>
            <a:custGeom>
              <a:avLst/>
              <a:gdLst>
                <a:gd name="T0" fmla="*/ 1 w 2804"/>
                <a:gd name="T1" fmla="*/ 0 h 654"/>
                <a:gd name="T2" fmla="*/ 1 w 2804"/>
                <a:gd name="T3" fmla="*/ 1 h 654"/>
                <a:gd name="T4" fmla="*/ 1 w 2804"/>
                <a:gd name="T5" fmla="*/ 1 h 654"/>
                <a:gd name="T6" fmla="*/ 0 w 2804"/>
                <a:gd name="T7" fmla="*/ 1 h 654"/>
                <a:gd name="T8" fmla="*/ 1 w 2804"/>
                <a:gd name="T9" fmla="*/ 0 h 654"/>
                <a:gd name="T10" fmla="*/ 1 w 2804"/>
                <a:gd name="T11" fmla="*/ 0 h 6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04"/>
                <a:gd name="T19" fmla="*/ 0 h 654"/>
                <a:gd name="T20" fmla="*/ 2804 w 2804"/>
                <a:gd name="T21" fmla="*/ 654 h 6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04" h="654">
                  <a:moveTo>
                    <a:pt x="446" y="0"/>
                  </a:moveTo>
                  <a:lnTo>
                    <a:pt x="2804" y="34"/>
                  </a:lnTo>
                  <a:lnTo>
                    <a:pt x="2228" y="654"/>
                  </a:lnTo>
                  <a:lnTo>
                    <a:pt x="0" y="594"/>
                  </a:lnTo>
                  <a:lnTo>
                    <a:pt x="44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9" name="Freeform 15"/>
            <p:cNvSpPr>
              <a:spLocks/>
            </p:cNvSpPr>
            <p:nvPr/>
          </p:nvSpPr>
          <p:spPr bwMode="auto">
            <a:xfrm>
              <a:off x="2091" y="2438"/>
              <a:ext cx="126" cy="520"/>
            </a:xfrm>
            <a:custGeom>
              <a:avLst/>
              <a:gdLst>
                <a:gd name="T0" fmla="*/ 0 w 186"/>
                <a:gd name="T1" fmla="*/ 1 h 775"/>
                <a:gd name="T2" fmla="*/ 1 w 186"/>
                <a:gd name="T3" fmla="*/ 1 h 775"/>
                <a:gd name="T4" fmla="*/ 1 w 186"/>
                <a:gd name="T5" fmla="*/ 1 h 775"/>
                <a:gd name="T6" fmla="*/ 1 w 186"/>
                <a:gd name="T7" fmla="*/ 1 h 775"/>
                <a:gd name="T8" fmla="*/ 1 w 186"/>
                <a:gd name="T9" fmla="*/ 1 h 775"/>
                <a:gd name="T10" fmla="*/ 1 w 186"/>
                <a:gd name="T11" fmla="*/ 1 h 775"/>
                <a:gd name="T12" fmla="*/ 1 w 186"/>
                <a:gd name="T13" fmla="*/ 0 h 775"/>
                <a:gd name="T14" fmla="*/ 1 w 186"/>
                <a:gd name="T15" fmla="*/ 0 h 775"/>
                <a:gd name="T16" fmla="*/ 1 w 186"/>
                <a:gd name="T17" fmla="*/ 1 h 775"/>
                <a:gd name="T18" fmla="*/ 1 w 186"/>
                <a:gd name="T19" fmla="*/ 1 h 775"/>
                <a:gd name="T20" fmla="*/ 1 w 186"/>
                <a:gd name="T21" fmla="*/ 1 h 775"/>
                <a:gd name="T22" fmla="*/ 1 w 186"/>
                <a:gd name="T23" fmla="*/ 1 h 775"/>
                <a:gd name="T24" fmla="*/ 1 w 186"/>
                <a:gd name="T25" fmla="*/ 1 h 775"/>
                <a:gd name="T26" fmla="*/ 0 w 186"/>
                <a:gd name="T27" fmla="*/ 1 h 775"/>
                <a:gd name="T28" fmla="*/ 0 w 18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6"/>
                <a:gd name="T46" fmla="*/ 0 h 775"/>
                <a:gd name="T47" fmla="*/ 186 w 18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6" h="775">
                  <a:moveTo>
                    <a:pt x="0" y="766"/>
                  </a:moveTo>
                  <a:lnTo>
                    <a:pt x="9" y="60"/>
                  </a:lnTo>
                  <a:lnTo>
                    <a:pt x="9" y="51"/>
                  </a:lnTo>
                  <a:lnTo>
                    <a:pt x="28" y="34"/>
                  </a:lnTo>
                  <a:lnTo>
                    <a:pt x="37" y="25"/>
                  </a:lnTo>
                  <a:lnTo>
                    <a:pt x="65" y="8"/>
                  </a:lnTo>
                  <a:lnTo>
                    <a:pt x="83" y="0"/>
                  </a:lnTo>
                  <a:lnTo>
                    <a:pt x="121" y="0"/>
                  </a:lnTo>
                  <a:lnTo>
                    <a:pt x="130" y="8"/>
                  </a:lnTo>
                  <a:lnTo>
                    <a:pt x="148" y="17"/>
                  </a:lnTo>
                  <a:lnTo>
                    <a:pt x="158" y="34"/>
                  </a:lnTo>
                  <a:lnTo>
                    <a:pt x="186" y="60"/>
                  </a:lnTo>
                  <a:lnTo>
                    <a:pt x="18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0" name="Freeform 16"/>
            <p:cNvSpPr>
              <a:spLocks/>
            </p:cNvSpPr>
            <p:nvPr/>
          </p:nvSpPr>
          <p:spPr bwMode="auto">
            <a:xfrm>
              <a:off x="3359" y="1915"/>
              <a:ext cx="677" cy="1351"/>
            </a:xfrm>
            <a:custGeom>
              <a:avLst/>
              <a:gdLst>
                <a:gd name="T0" fmla="*/ 1 w 1012"/>
                <a:gd name="T1" fmla="*/ 1 h 2015"/>
                <a:gd name="T2" fmla="*/ 1 w 1012"/>
                <a:gd name="T3" fmla="*/ 0 h 2015"/>
                <a:gd name="T4" fmla="*/ 1 w 1012"/>
                <a:gd name="T5" fmla="*/ 1 h 2015"/>
                <a:gd name="T6" fmla="*/ 1 w 1012"/>
                <a:gd name="T7" fmla="*/ 1 h 2015"/>
                <a:gd name="T8" fmla="*/ 0 w 1012"/>
                <a:gd name="T9" fmla="*/ 1 h 2015"/>
                <a:gd name="T10" fmla="*/ 1 w 1012"/>
                <a:gd name="T11" fmla="*/ 1 h 2015"/>
                <a:gd name="T12" fmla="*/ 1 w 1012"/>
                <a:gd name="T13" fmla="*/ 1 h 201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12"/>
                <a:gd name="T22" fmla="*/ 0 h 2015"/>
                <a:gd name="T23" fmla="*/ 1012 w 1012"/>
                <a:gd name="T24" fmla="*/ 2015 h 201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12" h="2015">
                  <a:moveTo>
                    <a:pt x="18" y="620"/>
                  </a:moveTo>
                  <a:lnTo>
                    <a:pt x="594" y="0"/>
                  </a:lnTo>
                  <a:lnTo>
                    <a:pt x="1012" y="491"/>
                  </a:lnTo>
                  <a:lnTo>
                    <a:pt x="1012" y="1920"/>
                  </a:lnTo>
                  <a:lnTo>
                    <a:pt x="0" y="2015"/>
                  </a:lnTo>
                  <a:lnTo>
                    <a:pt x="18" y="620"/>
                  </a:lnTo>
                  <a:close/>
                </a:path>
              </a:pathLst>
            </a:custGeom>
            <a:solidFill>
              <a:srgbClr val="FFE3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1" name="Freeform 17"/>
            <p:cNvSpPr>
              <a:spLocks/>
            </p:cNvSpPr>
            <p:nvPr/>
          </p:nvSpPr>
          <p:spPr bwMode="auto">
            <a:xfrm>
              <a:off x="3168" y="1464"/>
              <a:ext cx="337" cy="484"/>
            </a:xfrm>
            <a:custGeom>
              <a:avLst/>
              <a:gdLst>
                <a:gd name="T0" fmla="*/ 0 w 502"/>
                <a:gd name="T1" fmla="*/ 1 h 724"/>
                <a:gd name="T2" fmla="*/ 1 w 502"/>
                <a:gd name="T3" fmla="*/ 0 h 724"/>
                <a:gd name="T4" fmla="*/ 1 w 502"/>
                <a:gd name="T5" fmla="*/ 1 h 724"/>
                <a:gd name="T6" fmla="*/ 0 w 502"/>
                <a:gd name="T7" fmla="*/ 1 h 724"/>
                <a:gd name="T8" fmla="*/ 0 w 502"/>
                <a:gd name="T9" fmla="*/ 1 h 7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2"/>
                <a:gd name="T16" fmla="*/ 0 h 724"/>
                <a:gd name="T17" fmla="*/ 502 w 502"/>
                <a:gd name="T18" fmla="*/ 724 h 7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2" h="724">
                  <a:moveTo>
                    <a:pt x="0" y="724"/>
                  </a:moveTo>
                  <a:lnTo>
                    <a:pt x="400" y="0"/>
                  </a:lnTo>
                  <a:lnTo>
                    <a:pt x="502" y="724"/>
                  </a:lnTo>
                  <a:lnTo>
                    <a:pt x="0" y="7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2" name="Freeform 18"/>
            <p:cNvSpPr>
              <a:spLocks/>
            </p:cNvSpPr>
            <p:nvPr/>
          </p:nvSpPr>
          <p:spPr bwMode="auto">
            <a:xfrm>
              <a:off x="3438" y="1464"/>
              <a:ext cx="279" cy="501"/>
            </a:xfrm>
            <a:custGeom>
              <a:avLst/>
              <a:gdLst>
                <a:gd name="T0" fmla="*/ 0 w 417"/>
                <a:gd name="T1" fmla="*/ 0 h 749"/>
                <a:gd name="T2" fmla="*/ 1 w 417"/>
                <a:gd name="T3" fmla="*/ 1 h 749"/>
                <a:gd name="T4" fmla="*/ 1 w 417"/>
                <a:gd name="T5" fmla="*/ 1 h 749"/>
                <a:gd name="T6" fmla="*/ 0 w 417"/>
                <a:gd name="T7" fmla="*/ 0 h 749"/>
                <a:gd name="T8" fmla="*/ 0 w 417"/>
                <a:gd name="T9" fmla="*/ 0 h 7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7"/>
                <a:gd name="T16" fmla="*/ 0 h 749"/>
                <a:gd name="T17" fmla="*/ 417 w 417"/>
                <a:gd name="T18" fmla="*/ 749 h 7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7" h="749">
                  <a:moveTo>
                    <a:pt x="0" y="0"/>
                  </a:moveTo>
                  <a:lnTo>
                    <a:pt x="417" y="749"/>
                  </a:lnTo>
                  <a:lnTo>
                    <a:pt x="102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3" name="Freeform 19"/>
            <p:cNvSpPr>
              <a:spLocks/>
            </p:cNvSpPr>
            <p:nvPr/>
          </p:nvSpPr>
          <p:spPr bwMode="auto">
            <a:xfrm>
              <a:off x="3638" y="2248"/>
              <a:ext cx="218" cy="239"/>
            </a:xfrm>
            <a:custGeom>
              <a:avLst/>
              <a:gdLst>
                <a:gd name="T0" fmla="*/ 1 w 325"/>
                <a:gd name="T1" fmla="*/ 1 h 354"/>
                <a:gd name="T2" fmla="*/ 1 w 325"/>
                <a:gd name="T3" fmla="*/ 1 h 354"/>
                <a:gd name="T4" fmla="*/ 1 w 325"/>
                <a:gd name="T5" fmla="*/ 1 h 354"/>
                <a:gd name="T6" fmla="*/ 1 w 325"/>
                <a:gd name="T7" fmla="*/ 1 h 354"/>
                <a:gd name="T8" fmla="*/ 1 w 325"/>
                <a:gd name="T9" fmla="*/ 1 h 354"/>
                <a:gd name="T10" fmla="*/ 1 w 325"/>
                <a:gd name="T11" fmla="*/ 1 h 354"/>
                <a:gd name="T12" fmla="*/ 1 w 325"/>
                <a:gd name="T13" fmla="*/ 1 h 354"/>
                <a:gd name="T14" fmla="*/ 1 w 325"/>
                <a:gd name="T15" fmla="*/ 1 h 354"/>
                <a:gd name="T16" fmla="*/ 1 w 325"/>
                <a:gd name="T17" fmla="*/ 1 h 354"/>
                <a:gd name="T18" fmla="*/ 1 w 325"/>
                <a:gd name="T19" fmla="*/ 1 h 354"/>
                <a:gd name="T20" fmla="*/ 1 w 325"/>
                <a:gd name="T21" fmla="*/ 1 h 354"/>
                <a:gd name="T22" fmla="*/ 1 w 325"/>
                <a:gd name="T23" fmla="*/ 1 h 354"/>
                <a:gd name="T24" fmla="*/ 1 w 325"/>
                <a:gd name="T25" fmla="*/ 1 h 354"/>
                <a:gd name="T26" fmla="*/ 1 w 325"/>
                <a:gd name="T27" fmla="*/ 1 h 354"/>
                <a:gd name="T28" fmla="*/ 1 w 325"/>
                <a:gd name="T29" fmla="*/ 1 h 354"/>
                <a:gd name="T30" fmla="*/ 1 w 325"/>
                <a:gd name="T31" fmla="*/ 1 h 354"/>
                <a:gd name="T32" fmla="*/ 1 w 325"/>
                <a:gd name="T33" fmla="*/ 1 h 354"/>
                <a:gd name="T34" fmla="*/ 1 w 325"/>
                <a:gd name="T35" fmla="*/ 1 h 354"/>
                <a:gd name="T36" fmla="*/ 1 w 325"/>
                <a:gd name="T37" fmla="*/ 1 h 354"/>
                <a:gd name="T38" fmla="*/ 1 w 325"/>
                <a:gd name="T39" fmla="*/ 0 h 354"/>
                <a:gd name="T40" fmla="*/ 1 w 325"/>
                <a:gd name="T41" fmla="*/ 0 h 354"/>
                <a:gd name="T42" fmla="*/ 1 w 325"/>
                <a:gd name="T43" fmla="*/ 0 h 354"/>
                <a:gd name="T44" fmla="*/ 1 w 325"/>
                <a:gd name="T45" fmla="*/ 1 h 354"/>
                <a:gd name="T46" fmla="*/ 1 w 325"/>
                <a:gd name="T47" fmla="*/ 1 h 354"/>
                <a:gd name="T48" fmla="*/ 1 w 325"/>
                <a:gd name="T49" fmla="*/ 1 h 354"/>
                <a:gd name="T50" fmla="*/ 1 w 325"/>
                <a:gd name="T51" fmla="*/ 1 h 354"/>
                <a:gd name="T52" fmla="*/ 1 w 325"/>
                <a:gd name="T53" fmla="*/ 1 h 354"/>
                <a:gd name="T54" fmla="*/ 0 w 325"/>
                <a:gd name="T55" fmla="*/ 1 h 354"/>
                <a:gd name="T56" fmla="*/ 0 w 325"/>
                <a:gd name="T57" fmla="*/ 1 h 354"/>
                <a:gd name="T58" fmla="*/ 0 w 325"/>
                <a:gd name="T59" fmla="*/ 1 h 354"/>
                <a:gd name="T60" fmla="*/ 0 w 325"/>
                <a:gd name="T61" fmla="*/ 1 h 354"/>
                <a:gd name="T62" fmla="*/ 0 w 325"/>
                <a:gd name="T63" fmla="*/ 1 h 354"/>
                <a:gd name="T64" fmla="*/ 0 w 325"/>
                <a:gd name="T65" fmla="*/ 1 h 354"/>
                <a:gd name="T66" fmla="*/ 0 w 325"/>
                <a:gd name="T67" fmla="*/ 1 h 354"/>
                <a:gd name="T68" fmla="*/ 1 w 325"/>
                <a:gd name="T69" fmla="*/ 1 h 354"/>
                <a:gd name="T70" fmla="*/ 1 w 325"/>
                <a:gd name="T71" fmla="*/ 1 h 354"/>
                <a:gd name="T72" fmla="*/ 1 w 325"/>
                <a:gd name="T73" fmla="*/ 1 h 354"/>
                <a:gd name="T74" fmla="*/ 1 w 325"/>
                <a:gd name="T75" fmla="*/ 1 h 354"/>
                <a:gd name="T76" fmla="*/ 1 w 325"/>
                <a:gd name="T77" fmla="*/ 1 h 354"/>
                <a:gd name="T78" fmla="*/ 1 w 325"/>
                <a:gd name="T79" fmla="*/ 1 h 354"/>
                <a:gd name="T80" fmla="*/ 1 w 325"/>
                <a:gd name="T81" fmla="*/ 1 h 354"/>
                <a:gd name="T82" fmla="*/ 1 w 325"/>
                <a:gd name="T83" fmla="*/ 1 h 35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25"/>
                <a:gd name="T127" fmla="*/ 0 h 354"/>
                <a:gd name="T128" fmla="*/ 325 w 325"/>
                <a:gd name="T129" fmla="*/ 354 h 35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25" h="354">
                  <a:moveTo>
                    <a:pt x="157" y="354"/>
                  </a:moveTo>
                  <a:lnTo>
                    <a:pt x="185" y="345"/>
                  </a:lnTo>
                  <a:lnTo>
                    <a:pt x="213" y="336"/>
                  </a:lnTo>
                  <a:lnTo>
                    <a:pt x="241" y="319"/>
                  </a:lnTo>
                  <a:lnTo>
                    <a:pt x="269" y="302"/>
                  </a:lnTo>
                  <a:lnTo>
                    <a:pt x="287" y="267"/>
                  </a:lnTo>
                  <a:lnTo>
                    <a:pt x="306" y="242"/>
                  </a:lnTo>
                  <a:lnTo>
                    <a:pt x="306" y="224"/>
                  </a:lnTo>
                  <a:lnTo>
                    <a:pt x="315" y="207"/>
                  </a:lnTo>
                  <a:lnTo>
                    <a:pt x="315" y="190"/>
                  </a:lnTo>
                  <a:lnTo>
                    <a:pt x="325" y="181"/>
                  </a:lnTo>
                  <a:lnTo>
                    <a:pt x="315" y="155"/>
                  </a:lnTo>
                  <a:lnTo>
                    <a:pt x="315" y="138"/>
                  </a:lnTo>
                  <a:lnTo>
                    <a:pt x="306" y="121"/>
                  </a:lnTo>
                  <a:lnTo>
                    <a:pt x="306" y="104"/>
                  </a:lnTo>
                  <a:lnTo>
                    <a:pt x="287" y="78"/>
                  </a:lnTo>
                  <a:lnTo>
                    <a:pt x="269" y="52"/>
                  </a:lnTo>
                  <a:lnTo>
                    <a:pt x="241" y="26"/>
                  </a:lnTo>
                  <a:lnTo>
                    <a:pt x="213" y="18"/>
                  </a:lnTo>
                  <a:lnTo>
                    <a:pt x="185" y="0"/>
                  </a:lnTo>
                  <a:lnTo>
                    <a:pt x="157" y="0"/>
                  </a:lnTo>
                  <a:lnTo>
                    <a:pt x="120" y="0"/>
                  </a:lnTo>
                  <a:lnTo>
                    <a:pt x="92" y="18"/>
                  </a:lnTo>
                  <a:lnTo>
                    <a:pt x="65" y="26"/>
                  </a:lnTo>
                  <a:lnTo>
                    <a:pt x="37" y="52"/>
                  </a:lnTo>
                  <a:lnTo>
                    <a:pt x="18" y="78"/>
                  </a:lnTo>
                  <a:lnTo>
                    <a:pt x="9" y="104"/>
                  </a:lnTo>
                  <a:lnTo>
                    <a:pt x="0" y="121"/>
                  </a:lnTo>
                  <a:lnTo>
                    <a:pt x="0" y="138"/>
                  </a:lnTo>
                  <a:lnTo>
                    <a:pt x="0" y="155"/>
                  </a:lnTo>
                  <a:lnTo>
                    <a:pt x="0" y="181"/>
                  </a:lnTo>
                  <a:lnTo>
                    <a:pt x="0" y="19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9" y="242"/>
                  </a:lnTo>
                  <a:lnTo>
                    <a:pt x="18" y="267"/>
                  </a:lnTo>
                  <a:lnTo>
                    <a:pt x="37" y="302"/>
                  </a:lnTo>
                  <a:lnTo>
                    <a:pt x="65" y="319"/>
                  </a:lnTo>
                  <a:lnTo>
                    <a:pt x="92" y="336"/>
                  </a:lnTo>
                  <a:lnTo>
                    <a:pt x="120" y="345"/>
                  </a:lnTo>
                  <a:lnTo>
                    <a:pt x="157" y="35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4" name="Freeform 20"/>
            <p:cNvSpPr>
              <a:spLocks/>
            </p:cNvSpPr>
            <p:nvPr/>
          </p:nvSpPr>
          <p:spPr bwMode="auto">
            <a:xfrm>
              <a:off x="3650" y="2617"/>
              <a:ext cx="206" cy="629"/>
            </a:xfrm>
            <a:custGeom>
              <a:avLst/>
              <a:gdLst>
                <a:gd name="T0" fmla="*/ 0 w 307"/>
                <a:gd name="T1" fmla="*/ 1 h 938"/>
                <a:gd name="T2" fmla="*/ 1 w 307"/>
                <a:gd name="T3" fmla="*/ 1 h 938"/>
                <a:gd name="T4" fmla="*/ 1 w 307"/>
                <a:gd name="T5" fmla="*/ 1 h 938"/>
                <a:gd name="T6" fmla="*/ 1 w 307"/>
                <a:gd name="T7" fmla="*/ 1 h 938"/>
                <a:gd name="T8" fmla="*/ 1 w 307"/>
                <a:gd name="T9" fmla="*/ 1 h 938"/>
                <a:gd name="T10" fmla="*/ 1 w 307"/>
                <a:gd name="T11" fmla="*/ 1 h 938"/>
                <a:gd name="T12" fmla="*/ 1 w 307"/>
                <a:gd name="T13" fmla="*/ 1 h 938"/>
                <a:gd name="T14" fmla="*/ 1 w 307"/>
                <a:gd name="T15" fmla="*/ 1 h 938"/>
                <a:gd name="T16" fmla="*/ 1 w 307"/>
                <a:gd name="T17" fmla="*/ 1 h 938"/>
                <a:gd name="T18" fmla="*/ 1 w 307"/>
                <a:gd name="T19" fmla="*/ 0 h 938"/>
                <a:gd name="T20" fmla="*/ 1 w 307"/>
                <a:gd name="T21" fmla="*/ 0 h 938"/>
                <a:gd name="T22" fmla="*/ 1 w 307"/>
                <a:gd name="T23" fmla="*/ 1 h 938"/>
                <a:gd name="T24" fmla="*/ 1 w 307"/>
                <a:gd name="T25" fmla="*/ 1 h 938"/>
                <a:gd name="T26" fmla="*/ 1 w 307"/>
                <a:gd name="T27" fmla="*/ 1 h 938"/>
                <a:gd name="T28" fmla="*/ 1 w 307"/>
                <a:gd name="T29" fmla="*/ 1 h 938"/>
                <a:gd name="T30" fmla="*/ 1 w 307"/>
                <a:gd name="T31" fmla="*/ 1 h 938"/>
                <a:gd name="T32" fmla="*/ 1 w 307"/>
                <a:gd name="T33" fmla="*/ 1 h 938"/>
                <a:gd name="T34" fmla="*/ 1 w 307"/>
                <a:gd name="T35" fmla="*/ 1 h 938"/>
                <a:gd name="T36" fmla="*/ 1 w 307"/>
                <a:gd name="T37" fmla="*/ 1 h 938"/>
                <a:gd name="T38" fmla="*/ 0 w 307"/>
                <a:gd name="T39" fmla="*/ 1 h 938"/>
                <a:gd name="T40" fmla="*/ 0 w 307"/>
                <a:gd name="T41" fmla="*/ 1 h 9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7"/>
                <a:gd name="T64" fmla="*/ 0 h 938"/>
                <a:gd name="T65" fmla="*/ 307 w 307"/>
                <a:gd name="T66" fmla="*/ 938 h 9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7" h="938">
                  <a:moveTo>
                    <a:pt x="0" y="938"/>
                  </a:moveTo>
                  <a:lnTo>
                    <a:pt x="19" y="86"/>
                  </a:lnTo>
                  <a:lnTo>
                    <a:pt x="19" y="77"/>
                  </a:lnTo>
                  <a:lnTo>
                    <a:pt x="47" y="60"/>
                  </a:lnTo>
                  <a:lnTo>
                    <a:pt x="56" y="43"/>
                  </a:lnTo>
                  <a:lnTo>
                    <a:pt x="74" y="34"/>
                  </a:lnTo>
                  <a:lnTo>
                    <a:pt x="84" y="25"/>
                  </a:lnTo>
                  <a:lnTo>
                    <a:pt x="112" y="17"/>
                  </a:lnTo>
                  <a:lnTo>
                    <a:pt x="130" y="8"/>
                  </a:lnTo>
                  <a:lnTo>
                    <a:pt x="149" y="0"/>
                  </a:lnTo>
                  <a:lnTo>
                    <a:pt x="177" y="0"/>
                  </a:lnTo>
                  <a:lnTo>
                    <a:pt x="204" y="8"/>
                  </a:lnTo>
                  <a:lnTo>
                    <a:pt x="223" y="8"/>
                  </a:lnTo>
                  <a:lnTo>
                    <a:pt x="251" y="34"/>
                  </a:lnTo>
                  <a:lnTo>
                    <a:pt x="260" y="43"/>
                  </a:lnTo>
                  <a:lnTo>
                    <a:pt x="279" y="51"/>
                  </a:lnTo>
                  <a:lnTo>
                    <a:pt x="288" y="68"/>
                  </a:lnTo>
                  <a:lnTo>
                    <a:pt x="307" y="86"/>
                  </a:lnTo>
                  <a:lnTo>
                    <a:pt x="307" y="904"/>
                  </a:lnTo>
                  <a:lnTo>
                    <a:pt x="0" y="938"/>
                  </a:lnTo>
                  <a:close/>
                </a:path>
              </a:pathLst>
            </a:custGeom>
            <a:solidFill>
              <a:srgbClr val="FF9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5" name="Freeform 21"/>
            <p:cNvSpPr>
              <a:spLocks/>
            </p:cNvSpPr>
            <p:nvPr/>
          </p:nvSpPr>
          <p:spPr bwMode="auto">
            <a:xfrm>
              <a:off x="3061" y="2455"/>
              <a:ext cx="117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1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7"/>
                  </a:moveTo>
                  <a:lnTo>
                    <a:pt x="9" y="61"/>
                  </a:lnTo>
                  <a:lnTo>
                    <a:pt x="9" y="52"/>
                  </a:lnTo>
                  <a:lnTo>
                    <a:pt x="19" y="44"/>
                  </a:lnTo>
                  <a:lnTo>
                    <a:pt x="28" y="26"/>
                  </a:lnTo>
                  <a:lnTo>
                    <a:pt x="56" y="9"/>
                  </a:lnTo>
                  <a:lnTo>
                    <a:pt x="74" y="0"/>
                  </a:lnTo>
                  <a:lnTo>
                    <a:pt x="102" y="9"/>
                  </a:lnTo>
                  <a:lnTo>
                    <a:pt x="112" y="9"/>
                  </a:lnTo>
                  <a:lnTo>
                    <a:pt x="130" y="26"/>
                  </a:lnTo>
                  <a:lnTo>
                    <a:pt x="149" y="35"/>
                  </a:lnTo>
                  <a:lnTo>
                    <a:pt x="167" y="61"/>
                  </a:lnTo>
                  <a:lnTo>
                    <a:pt x="177" y="775"/>
                  </a:lnTo>
                  <a:lnTo>
                    <a:pt x="0" y="767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6" name="Freeform 22"/>
            <p:cNvSpPr>
              <a:spLocks/>
            </p:cNvSpPr>
            <p:nvPr/>
          </p:nvSpPr>
          <p:spPr bwMode="auto">
            <a:xfrm>
              <a:off x="2725" y="2450"/>
              <a:ext cx="119" cy="519"/>
            </a:xfrm>
            <a:custGeom>
              <a:avLst/>
              <a:gdLst>
                <a:gd name="T0" fmla="*/ 0 w 176"/>
                <a:gd name="T1" fmla="*/ 1 h 775"/>
                <a:gd name="T2" fmla="*/ 1 w 176"/>
                <a:gd name="T3" fmla="*/ 1 h 775"/>
                <a:gd name="T4" fmla="*/ 1 w 176"/>
                <a:gd name="T5" fmla="*/ 1 h 775"/>
                <a:gd name="T6" fmla="*/ 1 w 176"/>
                <a:gd name="T7" fmla="*/ 1 h 775"/>
                <a:gd name="T8" fmla="*/ 1 w 176"/>
                <a:gd name="T9" fmla="*/ 1 h 775"/>
                <a:gd name="T10" fmla="*/ 1 w 176"/>
                <a:gd name="T11" fmla="*/ 1 h 775"/>
                <a:gd name="T12" fmla="*/ 1 w 176"/>
                <a:gd name="T13" fmla="*/ 0 h 775"/>
                <a:gd name="T14" fmla="*/ 1 w 176"/>
                <a:gd name="T15" fmla="*/ 0 h 775"/>
                <a:gd name="T16" fmla="*/ 1 w 176"/>
                <a:gd name="T17" fmla="*/ 1 h 775"/>
                <a:gd name="T18" fmla="*/ 1 w 176"/>
                <a:gd name="T19" fmla="*/ 1 h 775"/>
                <a:gd name="T20" fmla="*/ 1 w 176"/>
                <a:gd name="T21" fmla="*/ 1 h 775"/>
                <a:gd name="T22" fmla="*/ 1 w 176"/>
                <a:gd name="T23" fmla="*/ 1 h 775"/>
                <a:gd name="T24" fmla="*/ 1 w 176"/>
                <a:gd name="T25" fmla="*/ 1 h 775"/>
                <a:gd name="T26" fmla="*/ 0 w 176"/>
                <a:gd name="T27" fmla="*/ 1 h 775"/>
                <a:gd name="T28" fmla="*/ 0 w 176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6"/>
                <a:gd name="T46" fmla="*/ 0 h 775"/>
                <a:gd name="T47" fmla="*/ 176 w 176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6" h="775">
                  <a:moveTo>
                    <a:pt x="0" y="766"/>
                  </a:moveTo>
                  <a:lnTo>
                    <a:pt x="9" y="60"/>
                  </a:lnTo>
                  <a:lnTo>
                    <a:pt x="9" y="52"/>
                  </a:lnTo>
                  <a:lnTo>
                    <a:pt x="18" y="43"/>
                  </a:lnTo>
                  <a:lnTo>
                    <a:pt x="37" y="17"/>
                  </a:lnTo>
                  <a:lnTo>
                    <a:pt x="56" y="8"/>
                  </a:lnTo>
                  <a:lnTo>
                    <a:pt x="74" y="0"/>
                  </a:lnTo>
                  <a:lnTo>
                    <a:pt x="111" y="0"/>
                  </a:lnTo>
                  <a:lnTo>
                    <a:pt x="121" y="8"/>
                  </a:lnTo>
                  <a:lnTo>
                    <a:pt x="139" y="17"/>
                  </a:lnTo>
                  <a:lnTo>
                    <a:pt x="158" y="34"/>
                  </a:lnTo>
                  <a:lnTo>
                    <a:pt x="176" y="60"/>
                  </a:lnTo>
                  <a:lnTo>
                    <a:pt x="176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7" name="Freeform 23"/>
            <p:cNvSpPr>
              <a:spLocks/>
            </p:cNvSpPr>
            <p:nvPr/>
          </p:nvSpPr>
          <p:spPr bwMode="auto">
            <a:xfrm>
              <a:off x="2389" y="2450"/>
              <a:ext cx="119" cy="519"/>
            </a:xfrm>
            <a:custGeom>
              <a:avLst/>
              <a:gdLst>
                <a:gd name="T0" fmla="*/ 0 w 177"/>
                <a:gd name="T1" fmla="*/ 1 h 775"/>
                <a:gd name="T2" fmla="*/ 1 w 177"/>
                <a:gd name="T3" fmla="*/ 1 h 775"/>
                <a:gd name="T4" fmla="*/ 1 w 177"/>
                <a:gd name="T5" fmla="*/ 1 h 775"/>
                <a:gd name="T6" fmla="*/ 1 w 177"/>
                <a:gd name="T7" fmla="*/ 1 h 775"/>
                <a:gd name="T8" fmla="*/ 1 w 177"/>
                <a:gd name="T9" fmla="*/ 1 h 775"/>
                <a:gd name="T10" fmla="*/ 1 w 177"/>
                <a:gd name="T11" fmla="*/ 1 h 775"/>
                <a:gd name="T12" fmla="*/ 1 w 177"/>
                <a:gd name="T13" fmla="*/ 0 h 775"/>
                <a:gd name="T14" fmla="*/ 1 w 177"/>
                <a:gd name="T15" fmla="*/ 0 h 775"/>
                <a:gd name="T16" fmla="*/ 1 w 177"/>
                <a:gd name="T17" fmla="*/ 1 h 775"/>
                <a:gd name="T18" fmla="*/ 1 w 177"/>
                <a:gd name="T19" fmla="*/ 1 h 775"/>
                <a:gd name="T20" fmla="*/ 1 w 177"/>
                <a:gd name="T21" fmla="*/ 1 h 775"/>
                <a:gd name="T22" fmla="*/ 1 w 177"/>
                <a:gd name="T23" fmla="*/ 1 h 775"/>
                <a:gd name="T24" fmla="*/ 1 w 177"/>
                <a:gd name="T25" fmla="*/ 1 h 775"/>
                <a:gd name="T26" fmla="*/ 0 w 177"/>
                <a:gd name="T27" fmla="*/ 1 h 775"/>
                <a:gd name="T28" fmla="*/ 0 w 177"/>
                <a:gd name="T29" fmla="*/ 1 h 7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7"/>
                <a:gd name="T46" fmla="*/ 0 h 775"/>
                <a:gd name="T47" fmla="*/ 177 w 177"/>
                <a:gd name="T48" fmla="*/ 775 h 77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7" h="775">
                  <a:moveTo>
                    <a:pt x="0" y="766"/>
                  </a:moveTo>
                  <a:lnTo>
                    <a:pt x="10" y="60"/>
                  </a:lnTo>
                  <a:lnTo>
                    <a:pt x="10" y="52"/>
                  </a:lnTo>
                  <a:lnTo>
                    <a:pt x="19" y="43"/>
                  </a:lnTo>
                  <a:lnTo>
                    <a:pt x="38" y="17"/>
                  </a:lnTo>
                  <a:lnTo>
                    <a:pt x="56" y="8"/>
                  </a:lnTo>
                  <a:lnTo>
                    <a:pt x="75" y="0"/>
                  </a:lnTo>
                  <a:lnTo>
                    <a:pt x="103" y="0"/>
                  </a:lnTo>
                  <a:lnTo>
                    <a:pt x="121" y="8"/>
                  </a:lnTo>
                  <a:lnTo>
                    <a:pt x="140" y="17"/>
                  </a:lnTo>
                  <a:lnTo>
                    <a:pt x="149" y="34"/>
                  </a:lnTo>
                  <a:lnTo>
                    <a:pt x="168" y="60"/>
                  </a:lnTo>
                  <a:lnTo>
                    <a:pt x="177" y="775"/>
                  </a:lnTo>
                  <a:lnTo>
                    <a:pt x="0" y="766"/>
                  </a:lnTo>
                  <a:close/>
                </a:path>
              </a:pathLst>
            </a:custGeom>
            <a:solidFill>
              <a:srgbClr val="FFB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8" name="Freeform 24"/>
            <p:cNvSpPr>
              <a:spLocks/>
            </p:cNvSpPr>
            <p:nvPr/>
          </p:nvSpPr>
          <p:spPr bwMode="auto">
            <a:xfrm>
              <a:off x="3371" y="1915"/>
              <a:ext cx="665" cy="416"/>
            </a:xfrm>
            <a:custGeom>
              <a:avLst/>
              <a:gdLst>
                <a:gd name="T0" fmla="*/ 0 w 994"/>
                <a:gd name="T1" fmla="*/ 1 h 620"/>
                <a:gd name="T2" fmla="*/ 0 w 994"/>
                <a:gd name="T3" fmla="*/ 1 h 620"/>
                <a:gd name="T4" fmla="*/ 1 w 994"/>
                <a:gd name="T5" fmla="*/ 0 h 620"/>
                <a:gd name="T6" fmla="*/ 1 w 994"/>
                <a:gd name="T7" fmla="*/ 1 h 620"/>
                <a:gd name="T8" fmla="*/ 1 w 994"/>
                <a:gd name="T9" fmla="*/ 1 h 620"/>
                <a:gd name="T10" fmla="*/ 1 w 994"/>
                <a:gd name="T11" fmla="*/ 1 h 620"/>
                <a:gd name="T12" fmla="*/ 0 w 994"/>
                <a:gd name="T13" fmla="*/ 1 h 620"/>
                <a:gd name="T14" fmla="*/ 0 w 994"/>
                <a:gd name="T15" fmla="*/ 1 h 6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94"/>
                <a:gd name="T25" fmla="*/ 0 h 620"/>
                <a:gd name="T26" fmla="*/ 994 w 994"/>
                <a:gd name="T27" fmla="*/ 620 h 6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94" h="620">
                  <a:moveTo>
                    <a:pt x="0" y="620"/>
                  </a:moveTo>
                  <a:lnTo>
                    <a:pt x="0" y="551"/>
                  </a:lnTo>
                  <a:lnTo>
                    <a:pt x="576" y="0"/>
                  </a:lnTo>
                  <a:lnTo>
                    <a:pt x="994" y="491"/>
                  </a:lnTo>
                  <a:lnTo>
                    <a:pt x="994" y="594"/>
                  </a:lnTo>
                  <a:lnTo>
                    <a:pt x="567" y="95"/>
                  </a:lnTo>
                  <a:lnTo>
                    <a:pt x="0" y="6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9" name="Freeform 25"/>
            <p:cNvSpPr>
              <a:spLocks/>
            </p:cNvSpPr>
            <p:nvPr/>
          </p:nvSpPr>
          <p:spPr bwMode="auto">
            <a:xfrm>
              <a:off x="3406" y="1221"/>
              <a:ext cx="50" cy="288"/>
            </a:xfrm>
            <a:custGeom>
              <a:avLst/>
              <a:gdLst>
                <a:gd name="T0" fmla="*/ 0 w 74"/>
                <a:gd name="T1" fmla="*/ 1 h 430"/>
                <a:gd name="T2" fmla="*/ 0 w 74"/>
                <a:gd name="T3" fmla="*/ 0 h 430"/>
                <a:gd name="T4" fmla="*/ 1 w 74"/>
                <a:gd name="T5" fmla="*/ 0 h 430"/>
                <a:gd name="T6" fmla="*/ 1 w 74"/>
                <a:gd name="T7" fmla="*/ 1 h 430"/>
                <a:gd name="T8" fmla="*/ 0 w 74"/>
                <a:gd name="T9" fmla="*/ 1 h 430"/>
                <a:gd name="T10" fmla="*/ 0 w 74"/>
                <a:gd name="T11" fmla="*/ 1 h 4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"/>
                <a:gd name="T19" fmla="*/ 0 h 430"/>
                <a:gd name="T20" fmla="*/ 74 w 74"/>
                <a:gd name="T21" fmla="*/ 430 h 4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" h="430">
                  <a:moveTo>
                    <a:pt x="0" y="430"/>
                  </a:moveTo>
                  <a:lnTo>
                    <a:pt x="0" y="0"/>
                  </a:lnTo>
                  <a:lnTo>
                    <a:pt x="74" y="0"/>
                  </a:lnTo>
                  <a:lnTo>
                    <a:pt x="74" y="430"/>
                  </a:lnTo>
                  <a:lnTo>
                    <a:pt x="0" y="43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00" name="Freeform 26"/>
            <p:cNvSpPr>
              <a:spLocks/>
            </p:cNvSpPr>
            <p:nvPr/>
          </p:nvSpPr>
          <p:spPr bwMode="auto">
            <a:xfrm>
              <a:off x="3329" y="1308"/>
              <a:ext cx="204" cy="52"/>
            </a:xfrm>
            <a:custGeom>
              <a:avLst/>
              <a:gdLst>
                <a:gd name="T0" fmla="*/ 0 w 306"/>
                <a:gd name="T1" fmla="*/ 0 h 77"/>
                <a:gd name="T2" fmla="*/ 1 w 306"/>
                <a:gd name="T3" fmla="*/ 0 h 77"/>
                <a:gd name="T4" fmla="*/ 1 w 306"/>
                <a:gd name="T5" fmla="*/ 1 h 77"/>
                <a:gd name="T6" fmla="*/ 0 w 306"/>
                <a:gd name="T7" fmla="*/ 1 h 77"/>
                <a:gd name="T8" fmla="*/ 0 w 306"/>
                <a:gd name="T9" fmla="*/ 0 h 77"/>
                <a:gd name="T10" fmla="*/ 0 w 306"/>
                <a:gd name="T11" fmla="*/ 0 h 7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6"/>
                <a:gd name="T19" fmla="*/ 0 h 77"/>
                <a:gd name="T20" fmla="*/ 306 w 306"/>
                <a:gd name="T21" fmla="*/ 77 h 7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6" h="77">
                  <a:moveTo>
                    <a:pt x="0" y="0"/>
                  </a:moveTo>
                  <a:lnTo>
                    <a:pt x="306" y="0"/>
                  </a:lnTo>
                  <a:lnTo>
                    <a:pt x="306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3101" name="Group 27"/>
            <p:cNvGrpSpPr>
              <a:grpSpLocks/>
            </p:cNvGrpSpPr>
            <p:nvPr/>
          </p:nvGrpSpPr>
          <p:grpSpPr bwMode="auto">
            <a:xfrm>
              <a:off x="1718" y="3236"/>
              <a:ext cx="2341" cy="593"/>
              <a:chOff x="1835" y="2692"/>
              <a:chExt cx="1400" cy="354"/>
            </a:xfrm>
          </p:grpSpPr>
          <p:pic>
            <p:nvPicPr>
              <p:cNvPr id="3103" name="Picture 28" descr="彩虹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" y="2692"/>
                <a:ext cx="70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29" descr="家1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33" y="2693"/>
                <a:ext cx="702" cy="3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102" name="Freeform 30"/>
            <p:cNvSpPr>
              <a:spLocks/>
            </p:cNvSpPr>
            <p:nvPr/>
          </p:nvSpPr>
          <p:spPr bwMode="auto">
            <a:xfrm>
              <a:off x="4169" y="2716"/>
              <a:ext cx="1204" cy="523"/>
            </a:xfrm>
            <a:custGeom>
              <a:avLst/>
              <a:gdLst>
                <a:gd name="T0" fmla="*/ 3 w 1430"/>
                <a:gd name="T1" fmla="*/ 3 h 619"/>
                <a:gd name="T2" fmla="*/ 3 w 1430"/>
                <a:gd name="T3" fmla="*/ 3 h 619"/>
                <a:gd name="T4" fmla="*/ 3 w 1430"/>
                <a:gd name="T5" fmla="*/ 3 h 619"/>
                <a:gd name="T6" fmla="*/ 3 w 1430"/>
                <a:gd name="T7" fmla="*/ 0 h 619"/>
                <a:gd name="T8" fmla="*/ 3 w 1430"/>
                <a:gd name="T9" fmla="*/ 3 h 619"/>
                <a:gd name="T10" fmla="*/ 3 w 1430"/>
                <a:gd name="T11" fmla="*/ 3 h 619"/>
                <a:gd name="T12" fmla="*/ 3 w 1430"/>
                <a:gd name="T13" fmla="*/ 3 h 619"/>
                <a:gd name="T14" fmla="*/ 3 w 1430"/>
                <a:gd name="T15" fmla="*/ 3 h 619"/>
                <a:gd name="T16" fmla="*/ 3 w 1430"/>
                <a:gd name="T17" fmla="*/ 3 h 619"/>
                <a:gd name="T18" fmla="*/ 3 w 1430"/>
                <a:gd name="T19" fmla="*/ 3 h 619"/>
                <a:gd name="T20" fmla="*/ 3 w 1430"/>
                <a:gd name="T21" fmla="*/ 3 h 619"/>
                <a:gd name="T22" fmla="*/ 3 w 1430"/>
                <a:gd name="T23" fmla="*/ 3 h 619"/>
                <a:gd name="T24" fmla="*/ 3 w 1430"/>
                <a:gd name="T25" fmla="*/ 3 h 619"/>
                <a:gd name="T26" fmla="*/ 3 w 1430"/>
                <a:gd name="T27" fmla="*/ 3 h 619"/>
                <a:gd name="T28" fmla="*/ 3 w 1430"/>
                <a:gd name="T29" fmla="*/ 3 h 619"/>
                <a:gd name="T30" fmla="*/ 3 w 1430"/>
                <a:gd name="T31" fmla="*/ 3 h 619"/>
                <a:gd name="T32" fmla="*/ 3 w 1430"/>
                <a:gd name="T33" fmla="*/ 3 h 619"/>
                <a:gd name="T34" fmla="*/ 3 w 1430"/>
                <a:gd name="T35" fmla="*/ 3 h 619"/>
                <a:gd name="T36" fmla="*/ 3 w 1430"/>
                <a:gd name="T37" fmla="*/ 3 h 619"/>
                <a:gd name="T38" fmla="*/ 3 w 1430"/>
                <a:gd name="T39" fmla="*/ 3 h 619"/>
                <a:gd name="T40" fmla="*/ 3 w 1430"/>
                <a:gd name="T41" fmla="*/ 3 h 619"/>
                <a:gd name="T42" fmla="*/ 3 w 1430"/>
                <a:gd name="T43" fmla="*/ 3 h 619"/>
                <a:gd name="T44" fmla="*/ 3 w 1430"/>
                <a:gd name="T45" fmla="*/ 3 h 619"/>
                <a:gd name="T46" fmla="*/ 3 w 1430"/>
                <a:gd name="T47" fmla="*/ 3 h 619"/>
                <a:gd name="T48" fmla="*/ 3 w 1430"/>
                <a:gd name="T49" fmla="*/ 3 h 619"/>
                <a:gd name="T50" fmla="*/ 3 w 1430"/>
                <a:gd name="T51" fmla="*/ 3 h 619"/>
                <a:gd name="T52" fmla="*/ 3 w 1430"/>
                <a:gd name="T53" fmla="*/ 3 h 619"/>
                <a:gd name="T54" fmla="*/ 3 w 1430"/>
                <a:gd name="T55" fmla="*/ 3 h 619"/>
                <a:gd name="T56" fmla="*/ 3 w 1430"/>
                <a:gd name="T57" fmla="*/ 3 h 619"/>
                <a:gd name="T58" fmla="*/ 3 w 1430"/>
                <a:gd name="T59" fmla="*/ 3 h 619"/>
                <a:gd name="T60" fmla="*/ 3 w 1430"/>
                <a:gd name="T61" fmla="*/ 3 h 619"/>
                <a:gd name="T62" fmla="*/ 3 w 1430"/>
                <a:gd name="T63" fmla="*/ 3 h 619"/>
                <a:gd name="T64" fmla="*/ 3 w 1430"/>
                <a:gd name="T65" fmla="*/ 3 h 619"/>
                <a:gd name="T66" fmla="*/ 3 w 1430"/>
                <a:gd name="T67" fmla="*/ 3 h 619"/>
                <a:gd name="T68" fmla="*/ 3 w 1430"/>
                <a:gd name="T69" fmla="*/ 3 h 619"/>
                <a:gd name="T70" fmla="*/ 3 w 1430"/>
                <a:gd name="T71" fmla="*/ 3 h 619"/>
                <a:gd name="T72" fmla="*/ 3 w 1430"/>
                <a:gd name="T73" fmla="*/ 3 h 619"/>
                <a:gd name="T74" fmla="*/ 3 w 1430"/>
                <a:gd name="T75" fmla="*/ 3 h 619"/>
                <a:gd name="T76" fmla="*/ 3 w 1430"/>
                <a:gd name="T77" fmla="*/ 3 h 619"/>
                <a:gd name="T78" fmla="*/ 3 w 1430"/>
                <a:gd name="T79" fmla="*/ 3 h 619"/>
                <a:gd name="T80" fmla="*/ 3 w 1430"/>
                <a:gd name="T81" fmla="*/ 3 h 619"/>
                <a:gd name="T82" fmla="*/ 3 w 1430"/>
                <a:gd name="T83" fmla="*/ 3 h 619"/>
                <a:gd name="T84" fmla="*/ 3 w 1430"/>
                <a:gd name="T85" fmla="*/ 3 h 619"/>
                <a:gd name="T86" fmla="*/ 3 w 1430"/>
                <a:gd name="T87" fmla="*/ 3 h 619"/>
                <a:gd name="T88" fmla="*/ 3 w 1430"/>
                <a:gd name="T89" fmla="*/ 3 h 619"/>
                <a:gd name="T90" fmla="*/ 3 w 1430"/>
                <a:gd name="T91" fmla="*/ 3 h 619"/>
                <a:gd name="T92" fmla="*/ 3 w 1430"/>
                <a:gd name="T93" fmla="*/ 3 h 619"/>
                <a:gd name="T94" fmla="*/ 3 w 1430"/>
                <a:gd name="T95" fmla="*/ 3 h 619"/>
                <a:gd name="T96" fmla="*/ 3 w 1430"/>
                <a:gd name="T97" fmla="*/ 3 h 619"/>
                <a:gd name="T98" fmla="*/ 3 w 1430"/>
                <a:gd name="T99" fmla="*/ 3 h 619"/>
                <a:gd name="T100" fmla="*/ 3 w 1430"/>
                <a:gd name="T101" fmla="*/ 3 h 619"/>
                <a:gd name="T102" fmla="*/ 3 w 1430"/>
                <a:gd name="T103" fmla="*/ 3 h 619"/>
                <a:gd name="T104" fmla="*/ 2 w 1430"/>
                <a:gd name="T105" fmla="*/ 3 h 619"/>
                <a:gd name="T106" fmla="*/ 3 w 1430"/>
                <a:gd name="T107" fmla="*/ 3 h 619"/>
                <a:gd name="T108" fmla="*/ 3 w 1430"/>
                <a:gd name="T109" fmla="*/ 3 h 619"/>
                <a:gd name="T110" fmla="*/ 3 w 1430"/>
                <a:gd name="T111" fmla="*/ 3 h 619"/>
                <a:gd name="T112" fmla="*/ 3 w 1430"/>
                <a:gd name="T113" fmla="*/ 3 h 619"/>
                <a:gd name="T114" fmla="*/ 3 w 1430"/>
                <a:gd name="T115" fmla="*/ 3 h 619"/>
                <a:gd name="T116" fmla="*/ 3 w 1430"/>
                <a:gd name="T117" fmla="*/ 3 h 61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30"/>
                <a:gd name="T178" fmla="*/ 0 h 619"/>
                <a:gd name="T179" fmla="*/ 1430 w 1430"/>
                <a:gd name="T180" fmla="*/ 619 h 61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30" h="619">
                  <a:moveTo>
                    <a:pt x="333" y="205"/>
                  </a:moveTo>
                  <a:lnTo>
                    <a:pt x="333" y="186"/>
                  </a:lnTo>
                  <a:lnTo>
                    <a:pt x="338" y="169"/>
                  </a:lnTo>
                  <a:lnTo>
                    <a:pt x="338" y="155"/>
                  </a:lnTo>
                  <a:lnTo>
                    <a:pt x="342" y="141"/>
                  </a:lnTo>
                  <a:lnTo>
                    <a:pt x="345" y="129"/>
                  </a:lnTo>
                  <a:lnTo>
                    <a:pt x="349" y="117"/>
                  </a:lnTo>
                  <a:lnTo>
                    <a:pt x="354" y="105"/>
                  </a:lnTo>
                  <a:lnTo>
                    <a:pt x="361" y="93"/>
                  </a:lnTo>
                  <a:lnTo>
                    <a:pt x="366" y="81"/>
                  </a:lnTo>
                  <a:lnTo>
                    <a:pt x="371" y="72"/>
                  </a:lnTo>
                  <a:lnTo>
                    <a:pt x="376" y="62"/>
                  </a:lnTo>
                  <a:lnTo>
                    <a:pt x="383" y="57"/>
                  </a:lnTo>
                  <a:lnTo>
                    <a:pt x="395" y="41"/>
                  </a:lnTo>
                  <a:lnTo>
                    <a:pt x="409" y="31"/>
                  </a:lnTo>
                  <a:lnTo>
                    <a:pt x="423" y="19"/>
                  </a:lnTo>
                  <a:lnTo>
                    <a:pt x="438" y="12"/>
                  </a:lnTo>
                  <a:lnTo>
                    <a:pt x="457" y="5"/>
                  </a:lnTo>
                  <a:lnTo>
                    <a:pt x="473" y="3"/>
                  </a:lnTo>
                  <a:lnTo>
                    <a:pt x="490" y="0"/>
                  </a:lnTo>
                  <a:lnTo>
                    <a:pt x="509" y="3"/>
                  </a:lnTo>
                  <a:lnTo>
                    <a:pt x="526" y="3"/>
                  </a:lnTo>
                  <a:lnTo>
                    <a:pt x="545" y="7"/>
                  </a:lnTo>
                  <a:lnTo>
                    <a:pt x="561" y="10"/>
                  </a:lnTo>
                  <a:lnTo>
                    <a:pt x="578" y="14"/>
                  </a:lnTo>
                  <a:lnTo>
                    <a:pt x="595" y="22"/>
                  </a:lnTo>
                  <a:lnTo>
                    <a:pt x="614" y="31"/>
                  </a:lnTo>
                  <a:lnTo>
                    <a:pt x="628" y="38"/>
                  </a:lnTo>
                  <a:lnTo>
                    <a:pt x="645" y="48"/>
                  </a:lnTo>
                  <a:lnTo>
                    <a:pt x="661" y="57"/>
                  </a:lnTo>
                  <a:lnTo>
                    <a:pt x="675" y="69"/>
                  </a:lnTo>
                  <a:lnTo>
                    <a:pt x="687" y="79"/>
                  </a:lnTo>
                  <a:lnTo>
                    <a:pt x="702" y="88"/>
                  </a:lnTo>
                  <a:lnTo>
                    <a:pt x="711" y="98"/>
                  </a:lnTo>
                  <a:lnTo>
                    <a:pt x="723" y="110"/>
                  </a:lnTo>
                  <a:lnTo>
                    <a:pt x="733" y="122"/>
                  </a:lnTo>
                  <a:lnTo>
                    <a:pt x="740" y="131"/>
                  </a:lnTo>
                  <a:lnTo>
                    <a:pt x="744" y="141"/>
                  </a:lnTo>
                  <a:lnTo>
                    <a:pt x="752" y="152"/>
                  </a:lnTo>
                  <a:lnTo>
                    <a:pt x="754" y="157"/>
                  </a:lnTo>
                  <a:lnTo>
                    <a:pt x="759" y="160"/>
                  </a:lnTo>
                  <a:lnTo>
                    <a:pt x="768" y="157"/>
                  </a:lnTo>
                  <a:lnTo>
                    <a:pt x="780" y="155"/>
                  </a:lnTo>
                  <a:lnTo>
                    <a:pt x="790" y="148"/>
                  </a:lnTo>
                  <a:lnTo>
                    <a:pt x="804" y="141"/>
                  </a:lnTo>
                  <a:lnTo>
                    <a:pt x="811" y="136"/>
                  </a:lnTo>
                  <a:lnTo>
                    <a:pt x="818" y="131"/>
                  </a:lnTo>
                  <a:lnTo>
                    <a:pt x="825" y="126"/>
                  </a:lnTo>
                  <a:lnTo>
                    <a:pt x="837" y="122"/>
                  </a:lnTo>
                  <a:lnTo>
                    <a:pt x="842" y="117"/>
                  </a:lnTo>
                  <a:lnTo>
                    <a:pt x="852" y="110"/>
                  </a:lnTo>
                  <a:lnTo>
                    <a:pt x="861" y="105"/>
                  </a:lnTo>
                  <a:lnTo>
                    <a:pt x="871" y="100"/>
                  </a:lnTo>
                  <a:lnTo>
                    <a:pt x="880" y="95"/>
                  </a:lnTo>
                  <a:lnTo>
                    <a:pt x="890" y="93"/>
                  </a:lnTo>
                  <a:lnTo>
                    <a:pt x="902" y="86"/>
                  </a:lnTo>
                  <a:lnTo>
                    <a:pt x="911" y="86"/>
                  </a:lnTo>
                  <a:lnTo>
                    <a:pt x="921" y="81"/>
                  </a:lnTo>
                  <a:lnTo>
                    <a:pt x="932" y="79"/>
                  </a:lnTo>
                  <a:lnTo>
                    <a:pt x="944" y="76"/>
                  </a:lnTo>
                  <a:lnTo>
                    <a:pt x="956" y="76"/>
                  </a:lnTo>
                  <a:lnTo>
                    <a:pt x="966" y="74"/>
                  </a:lnTo>
                  <a:lnTo>
                    <a:pt x="978" y="76"/>
                  </a:lnTo>
                  <a:lnTo>
                    <a:pt x="990" y="76"/>
                  </a:lnTo>
                  <a:lnTo>
                    <a:pt x="1004" y="81"/>
                  </a:lnTo>
                  <a:lnTo>
                    <a:pt x="1013" y="83"/>
                  </a:lnTo>
                  <a:lnTo>
                    <a:pt x="1023" y="86"/>
                  </a:lnTo>
                  <a:lnTo>
                    <a:pt x="1032" y="91"/>
                  </a:lnTo>
                  <a:lnTo>
                    <a:pt x="1044" y="95"/>
                  </a:lnTo>
                  <a:lnTo>
                    <a:pt x="1051" y="100"/>
                  </a:lnTo>
                  <a:lnTo>
                    <a:pt x="1063" y="105"/>
                  </a:lnTo>
                  <a:lnTo>
                    <a:pt x="1071" y="112"/>
                  </a:lnTo>
                  <a:lnTo>
                    <a:pt x="1080" y="122"/>
                  </a:lnTo>
                  <a:lnTo>
                    <a:pt x="1092" y="133"/>
                  </a:lnTo>
                  <a:lnTo>
                    <a:pt x="1104" y="148"/>
                  </a:lnTo>
                  <a:lnTo>
                    <a:pt x="1111" y="155"/>
                  </a:lnTo>
                  <a:lnTo>
                    <a:pt x="1116" y="164"/>
                  </a:lnTo>
                  <a:lnTo>
                    <a:pt x="1120" y="171"/>
                  </a:lnTo>
                  <a:lnTo>
                    <a:pt x="1128" y="181"/>
                  </a:lnTo>
                  <a:lnTo>
                    <a:pt x="1132" y="195"/>
                  </a:lnTo>
                  <a:lnTo>
                    <a:pt x="1140" y="212"/>
                  </a:lnTo>
                  <a:lnTo>
                    <a:pt x="1144" y="224"/>
                  </a:lnTo>
                  <a:lnTo>
                    <a:pt x="1149" y="236"/>
                  </a:lnTo>
                  <a:lnTo>
                    <a:pt x="1151" y="245"/>
                  </a:lnTo>
                  <a:lnTo>
                    <a:pt x="1154" y="255"/>
                  </a:lnTo>
                  <a:lnTo>
                    <a:pt x="1156" y="259"/>
                  </a:lnTo>
                  <a:lnTo>
                    <a:pt x="1156" y="262"/>
                  </a:lnTo>
                  <a:lnTo>
                    <a:pt x="1156" y="259"/>
                  </a:lnTo>
                  <a:lnTo>
                    <a:pt x="1163" y="259"/>
                  </a:lnTo>
                  <a:lnTo>
                    <a:pt x="1175" y="255"/>
                  </a:lnTo>
                  <a:lnTo>
                    <a:pt x="1187" y="252"/>
                  </a:lnTo>
                  <a:lnTo>
                    <a:pt x="1201" y="248"/>
                  </a:lnTo>
                  <a:lnTo>
                    <a:pt x="1220" y="245"/>
                  </a:lnTo>
                  <a:lnTo>
                    <a:pt x="1230" y="243"/>
                  </a:lnTo>
                  <a:lnTo>
                    <a:pt x="1239" y="240"/>
                  </a:lnTo>
                  <a:lnTo>
                    <a:pt x="1251" y="240"/>
                  </a:lnTo>
                  <a:lnTo>
                    <a:pt x="1263" y="243"/>
                  </a:lnTo>
                  <a:lnTo>
                    <a:pt x="1273" y="243"/>
                  </a:lnTo>
                  <a:lnTo>
                    <a:pt x="1282" y="243"/>
                  </a:lnTo>
                  <a:lnTo>
                    <a:pt x="1294" y="243"/>
                  </a:lnTo>
                  <a:lnTo>
                    <a:pt x="1306" y="248"/>
                  </a:lnTo>
                  <a:lnTo>
                    <a:pt x="1316" y="248"/>
                  </a:lnTo>
                  <a:lnTo>
                    <a:pt x="1328" y="252"/>
                  </a:lnTo>
                  <a:lnTo>
                    <a:pt x="1337" y="257"/>
                  </a:lnTo>
                  <a:lnTo>
                    <a:pt x="1349" y="264"/>
                  </a:lnTo>
                  <a:lnTo>
                    <a:pt x="1358" y="269"/>
                  </a:lnTo>
                  <a:lnTo>
                    <a:pt x="1368" y="279"/>
                  </a:lnTo>
                  <a:lnTo>
                    <a:pt x="1377" y="286"/>
                  </a:lnTo>
                  <a:lnTo>
                    <a:pt x="1389" y="295"/>
                  </a:lnTo>
                  <a:lnTo>
                    <a:pt x="1397" y="307"/>
                  </a:lnTo>
                  <a:lnTo>
                    <a:pt x="1406" y="319"/>
                  </a:lnTo>
                  <a:lnTo>
                    <a:pt x="1413" y="331"/>
                  </a:lnTo>
                  <a:lnTo>
                    <a:pt x="1423" y="348"/>
                  </a:lnTo>
                  <a:lnTo>
                    <a:pt x="1425" y="359"/>
                  </a:lnTo>
                  <a:lnTo>
                    <a:pt x="1430" y="374"/>
                  </a:lnTo>
                  <a:lnTo>
                    <a:pt x="1430" y="386"/>
                  </a:lnTo>
                  <a:lnTo>
                    <a:pt x="1430" y="397"/>
                  </a:lnTo>
                  <a:lnTo>
                    <a:pt x="1425" y="407"/>
                  </a:lnTo>
                  <a:lnTo>
                    <a:pt x="1420" y="416"/>
                  </a:lnTo>
                  <a:lnTo>
                    <a:pt x="1413" y="426"/>
                  </a:lnTo>
                  <a:lnTo>
                    <a:pt x="1408" y="433"/>
                  </a:lnTo>
                  <a:lnTo>
                    <a:pt x="1399" y="438"/>
                  </a:lnTo>
                  <a:lnTo>
                    <a:pt x="1389" y="445"/>
                  </a:lnTo>
                  <a:lnTo>
                    <a:pt x="1377" y="450"/>
                  </a:lnTo>
                  <a:lnTo>
                    <a:pt x="1366" y="457"/>
                  </a:lnTo>
                  <a:lnTo>
                    <a:pt x="1354" y="462"/>
                  </a:lnTo>
                  <a:lnTo>
                    <a:pt x="1342" y="466"/>
                  </a:lnTo>
                  <a:lnTo>
                    <a:pt x="1328" y="469"/>
                  </a:lnTo>
                  <a:lnTo>
                    <a:pt x="1316" y="474"/>
                  </a:lnTo>
                  <a:lnTo>
                    <a:pt x="1299" y="474"/>
                  </a:lnTo>
                  <a:lnTo>
                    <a:pt x="1287" y="476"/>
                  </a:lnTo>
                  <a:lnTo>
                    <a:pt x="1270" y="478"/>
                  </a:lnTo>
                  <a:lnTo>
                    <a:pt x="1258" y="481"/>
                  </a:lnTo>
                  <a:lnTo>
                    <a:pt x="1242" y="481"/>
                  </a:lnTo>
                  <a:lnTo>
                    <a:pt x="1230" y="481"/>
                  </a:lnTo>
                  <a:lnTo>
                    <a:pt x="1218" y="481"/>
                  </a:lnTo>
                  <a:lnTo>
                    <a:pt x="1209" y="481"/>
                  </a:lnTo>
                  <a:lnTo>
                    <a:pt x="1197" y="481"/>
                  </a:lnTo>
                  <a:lnTo>
                    <a:pt x="1187" y="481"/>
                  </a:lnTo>
                  <a:lnTo>
                    <a:pt x="1175" y="481"/>
                  </a:lnTo>
                  <a:lnTo>
                    <a:pt x="1170" y="481"/>
                  </a:lnTo>
                  <a:lnTo>
                    <a:pt x="1161" y="481"/>
                  </a:lnTo>
                  <a:lnTo>
                    <a:pt x="1156" y="481"/>
                  </a:lnTo>
                  <a:lnTo>
                    <a:pt x="1151" y="485"/>
                  </a:lnTo>
                  <a:lnTo>
                    <a:pt x="1147" y="490"/>
                  </a:lnTo>
                  <a:lnTo>
                    <a:pt x="1142" y="500"/>
                  </a:lnTo>
                  <a:lnTo>
                    <a:pt x="1132" y="509"/>
                  </a:lnTo>
                  <a:lnTo>
                    <a:pt x="1123" y="521"/>
                  </a:lnTo>
                  <a:lnTo>
                    <a:pt x="1116" y="528"/>
                  </a:lnTo>
                  <a:lnTo>
                    <a:pt x="1111" y="533"/>
                  </a:lnTo>
                  <a:lnTo>
                    <a:pt x="1104" y="540"/>
                  </a:lnTo>
                  <a:lnTo>
                    <a:pt x="1099" y="550"/>
                  </a:lnTo>
                  <a:lnTo>
                    <a:pt x="1090" y="554"/>
                  </a:lnTo>
                  <a:lnTo>
                    <a:pt x="1080" y="562"/>
                  </a:lnTo>
                  <a:lnTo>
                    <a:pt x="1071" y="566"/>
                  </a:lnTo>
                  <a:lnTo>
                    <a:pt x="1063" y="573"/>
                  </a:lnTo>
                  <a:lnTo>
                    <a:pt x="1051" y="578"/>
                  </a:lnTo>
                  <a:lnTo>
                    <a:pt x="1042" y="585"/>
                  </a:lnTo>
                  <a:lnTo>
                    <a:pt x="1030" y="590"/>
                  </a:lnTo>
                  <a:lnTo>
                    <a:pt x="1021" y="597"/>
                  </a:lnTo>
                  <a:lnTo>
                    <a:pt x="1006" y="600"/>
                  </a:lnTo>
                  <a:lnTo>
                    <a:pt x="994" y="604"/>
                  </a:lnTo>
                  <a:lnTo>
                    <a:pt x="980" y="607"/>
                  </a:lnTo>
                  <a:lnTo>
                    <a:pt x="968" y="612"/>
                  </a:lnTo>
                  <a:lnTo>
                    <a:pt x="952" y="614"/>
                  </a:lnTo>
                  <a:lnTo>
                    <a:pt x="937" y="616"/>
                  </a:lnTo>
                  <a:lnTo>
                    <a:pt x="921" y="619"/>
                  </a:lnTo>
                  <a:lnTo>
                    <a:pt x="906" y="619"/>
                  </a:lnTo>
                  <a:lnTo>
                    <a:pt x="887" y="619"/>
                  </a:lnTo>
                  <a:lnTo>
                    <a:pt x="873" y="616"/>
                  </a:lnTo>
                  <a:lnTo>
                    <a:pt x="856" y="614"/>
                  </a:lnTo>
                  <a:lnTo>
                    <a:pt x="844" y="612"/>
                  </a:lnTo>
                  <a:lnTo>
                    <a:pt x="830" y="609"/>
                  </a:lnTo>
                  <a:lnTo>
                    <a:pt x="818" y="607"/>
                  </a:lnTo>
                  <a:lnTo>
                    <a:pt x="806" y="602"/>
                  </a:lnTo>
                  <a:lnTo>
                    <a:pt x="799" y="600"/>
                  </a:lnTo>
                  <a:lnTo>
                    <a:pt x="787" y="595"/>
                  </a:lnTo>
                  <a:lnTo>
                    <a:pt x="778" y="588"/>
                  </a:lnTo>
                  <a:lnTo>
                    <a:pt x="771" y="583"/>
                  </a:lnTo>
                  <a:lnTo>
                    <a:pt x="764" y="578"/>
                  </a:lnTo>
                  <a:lnTo>
                    <a:pt x="752" y="566"/>
                  </a:lnTo>
                  <a:lnTo>
                    <a:pt x="742" y="557"/>
                  </a:lnTo>
                  <a:lnTo>
                    <a:pt x="733" y="543"/>
                  </a:lnTo>
                  <a:lnTo>
                    <a:pt x="728" y="531"/>
                  </a:lnTo>
                  <a:lnTo>
                    <a:pt x="723" y="521"/>
                  </a:lnTo>
                  <a:lnTo>
                    <a:pt x="721" y="512"/>
                  </a:lnTo>
                  <a:lnTo>
                    <a:pt x="716" y="497"/>
                  </a:lnTo>
                  <a:lnTo>
                    <a:pt x="716" y="493"/>
                  </a:lnTo>
                  <a:lnTo>
                    <a:pt x="714" y="493"/>
                  </a:lnTo>
                  <a:lnTo>
                    <a:pt x="709" y="497"/>
                  </a:lnTo>
                  <a:lnTo>
                    <a:pt x="699" y="504"/>
                  </a:lnTo>
                  <a:lnTo>
                    <a:pt x="687" y="516"/>
                  </a:lnTo>
                  <a:lnTo>
                    <a:pt x="680" y="519"/>
                  </a:lnTo>
                  <a:lnTo>
                    <a:pt x="673" y="524"/>
                  </a:lnTo>
                  <a:lnTo>
                    <a:pt x="664" y="528"/>
                  </a:lnTo>
                  <a:lnTo>
                    <a:pt x="656" y="535"/>
                  </a:lnTo>
                  <a:lnTo>
                    <a:pt x="647" y="540"/>
                  </a:lnTo>
                  <a:lnTo>
                    <a:pt x="637" y="550"/>
                  </a:lnTo>
                  <a:lnTo>
                    <a:pt x="628" y="554"/>
                  </a:lnTo>
                  <a:lnTo>
                    <a:pt x="618" y="564"/>
                  </a:lnTo>
                  <a:lnTo>
                    <a:pt x="606" y="569"/>
                  </a:lnTo>
                  <a:lnTo>
                    <a:pt x="595" y="576"/>
                  </a:lnTo>
                  <a:lnTo>
                    <a:pt x="583" y="581"/>
                  </a:lnTo>
                  <a:lnTo>
                    <a:pt x="571" y="588"/>
                  </a:lnTo>
                  <a:lnTo>
                    <a:pt x="557" y="592"/>
                  </a:lnTo>
                  <a:lnTo>
                    <a:pt x="545" y="597"/>
                  </a:lnTo>
                  <a:lnTo>
                    <a:pt x="533" y="602"/>
                  </a:lnTo>
                  <a:lnTo>
                    <a:pt x="521" y="607"/>
                  </a:lnTo>
                  <a:lnTo>
                    <a:pt x="507" y="609"/>
                  </a:lnTo>
                  <a:lnTo>
                    <a:pt x="495" y="612"/>
                  </a:lnTo>
                  <a:lnTo>
                    <a:pt x="480" y="614"/>
                  </a:lnTo>
                  <a:lnTo>
                    <a:pt x="468" y="619"/>
                  </a:lnTo>
                  <a:lnTo>
                    <a:pt x="454" y="619"/>
                  </a:lnTo>
                  <a:lnTo>
                    <a:pt x="442" y="619"/>
                  </a:lnTo>
                  <a:lnTo>
                    <a:pt x="428" y="619"/>
                  </a:lnTo>
                  <a:lnTo>
                    <a:pt x="416" y="619"/>
                  </a:lnTo>
                  <a:lnTo>
                    <a:pt x="402" y="616"/>
                  </a:lnTo>
                  <a:lnTo>
                    <a:pt x="390" y="612"/>
                  </a:lnTo>
                  <a:lnTo>
                    <a:pt x="378" y="609"/>
                  </a:lnTo>
                  <a:lnTo>
                    <a:pt x="369" y="607"/>
                  </a:lnTo>
                  <a:lnTo>
                    <a:pt x="359" y="600"/>
                  </a:lnTo>
                  <a:lnTo>
                    <a:pt x="349" y="595"/>
                  </a:lnTo>
                  <a:lnTo>
                    <a:pt x="342" y="588"/>
                  </a:lnTo>
                  <a:lnTo>
                    <a:pt x="338" y="583"/>
                  </a:lnTo>
                  <a:lnTo>
                    <a:pt x="321" y="569"/>
                  </a:lnTo>
                  <a:lnTo>
                    <a:pt x="311" y="554"/>
                  </a:lnTo>
                  <a:lnTo>
                    <a:pt x="302" y="540"/>
                  </a:lnTo>
                  <a:lnTo>
                    <a:pt x="297" y="528"/>
                  </a:lnTo>
                  <a:lnTo>
                    <a:pt x="290" y="512"/>
                  </a:lnTo>
                  <a:lnTo>
                    <a:pt x="288" y="497"/>
                  </a:lnTo>
                  <a:lnTo>
                    <a:pt x="283" y="483"/>
                  </a:lnTo>
                  <a:lnTo>
                    <a:pt x="283" y="474"/>
                  </a:lnTo>
                  <a:lnTo>
                    <a:pt x="283" y="462"/>
                  </a:lnTo>
                  <a:lnTo>
                    <a:pt x="283" y="457"/>
                  </a:lnTo>
                  <a:lnTo>
                    <a:pt x="283" y="450"/>
                  </a:lnTo>
                  <a:lnTo>
                    <a:pt x="278" y="450"/>
                  </a:lnTo>
                  <a:lnTo>
                    <a:pt x="269" y="452"/>
                  </a:lnTo>
                  <a:lnTo>
                    <a:pt x="259" y="452"/>
                  </a:lnTo>
                  <a:lnTo>
                    <a:pt x="254" y="455"/>
                  </a:lnTo>
                  <a:lnTo>
                    <a:pt x="242" y="457"/>
                  </a:lnTo>
                  <a:lnTo>
                    <a:pt x="235" y="457"/>
                  </a:lnTo>
                  <a:lnTo>
                    <a:pt x="221" y="457"/>
                  </a:lnTo>
                  <a:lnTo>
                    <a:pt x="209" y="459"/>
                  </a:lnTo>
                  <a:lnTo>
                    <a:pt x="197" y="459"/>
                  </a:lnTo>
                  <a:lnTo>
                    <a:pt x="185" y="462"/>
                  </a:lnTo>
                  <a:lnTo>
                    <a:pt x="171" y="462"/>
                  </a:lnTo>
                  <a:lnTo>
                    <a:pt x="157" y="462"/>
                  </a:lnTo>
                  <a:lnTo>
                    <a:pt x="145" y="462"/>
                  </a:lnTo>
                  <a:lnTo>
                    <a:pt x="133" y="462"/>
                  </a:lnTo>
                  <a:lnTo>
                    <a:pt x="116" y="457"/>
                  </a:lnTo>
                  <a:lnTo>
                    <a:pt x="104" y="457"/>
                  </a:lnTo>
                  <a:lnTo>
                    <a:pt x="90" y="452"/>
                  </a:lnTo>
                  <a:lnTo>
                    <a:pt x="78" y="450"/>
                  </a:lnTo>
                  <a:lnTo>
                    <a:pt x="64" y="445"/>
                  </a:lnTo>
                  <a:lnTo>
                    <a:pt x="52" y="440"/>
                  </a:lnTo>
                  <a:lnTo>
                    <a:pt x="43" y="433"/>
                  </a:lnTo>
                  <a:lnTo>
                    <a:pt x="33" y="428"/>
                  </a:lnTo>
                  <a:lnTo>
                    <a:pt x="23" y="419"/>
                  </a:lnTo>
                  <a:lnTo>
                    <a:pt x="16" y="409"/>
                  </a:lnTo>
                  <a:lnTo>
                    <a:pt x="9" y="400"/>
                  </a:lnTo>
                  <a:lnTo>
                    <a:pt x="7" y="390"/>
                  </a:lnTo>
                  <a:lnTo>
                    <a:pt x="2" y="376"/>
                  </a:lnTo>
                  <a:lnTo>
                    <a:pt x="2" y="362"/>
                  </a:lnTo>
                  <a:lnTo>
                    <a:pt x="0" y="348"/>
                  </a:lnTo>
                  <a:lnTo>
                    <a:pt x="4" y="331"/>
                  </a:lnTo>
                  <a:lnTo>
                    <a:pt x="4" y="314"/>
                  </a:lnTo>
                  <a:lnTo>
                    <a:pt x="9" y="298"/>
                  </a:lnTo>
                  <a:lnTo>
                    <a:pt x="16" y="283"/>
                  </a:lnTo>
                  <a:lnTo>
                    <a:pt x="23" y="271"/>
                  </a:lnTo>
                  <a:lnTo>
                    <a:pt x="33" y="259"/>
                  </a:lnTo>
                  <a:lnTo>
                    <a:pt x="43" y="248"/>
                  </a:lnTo>
                  <a:lnTo>
                    <a:pt x="52" y="238"/>
                  </a:lnTo>
                  <a:lnTo>
                    <a:pt x="66" y="231"/>
                  </a:lnTo>
                  <a:lnTo>
                    <a:pt x="76" y="224"/>
                  </a:lnTo>
                  <a:lnTo>
                    <a:pt x="90" y="217"/>
                  </a:lnTo>
                  <a:lnTo>
                    <a:pt x="104" y="212"/>
                  </a:lnTo>
                  <a:lnTo>
                    <a:pt x="119" y="207"/>
                  </a:lnTo>
                  <a:lnTo>
                    <a:pt x="133" y="202"/>
                  </a:lnTo>
                  <a:lnTo>
                    <a:pt x="147" y="200"/>
                  </a:lnTo>
                  <a:lnTo>
                    <a:pt x="164" y="198"/>
                  </a:lnTo>
                  <a:lnTo>
                    <a:pt x="178" y="198"/>
                  </a:lnTo>
                  <a:lnTo>
                    <a:pt x="192" y="193"/>
                  </a:lnTo>
                  <a:lnTo>
                    <a:pt x="207" y="193"/>
                  </a:lnTo>
                  <a:lnTo>
                    <a:pt x="219" y="193"/>
                  </a:lnTo>
                  <a:lnTo>
                    <a:pt x="235" y="193"/>
                  </a:lnTo>
                  <a:lnTo>
                    <a:pt x="247" y="193"/>
                  </a:lnTo>
                  <a:lnTo>
                    <a:pt x="259" y="193"/>
                  </a:lnTo>
                  <a:lnTo>
                    <a:pt x="271" y="195"/>
                  </a:lnTo>
                  <a:lnTo>
                    <a:pt x="283" y="198"/>
                  </a:lnTo>
                  <a:lnTo>
                    <a:pt x="292" y="198"/>
                  </a:lnTo>
                  <a:lnTo>
                    <a:pt x="302" y="198"/>
                  </a:lnTo>
                  <a:lnTo>
                    <a:pt x="309" y="200"/>
                  </a:lnTo>
                  <a:lnTo>
                    <a:pt x="319" y="200"/>
                  </a:lnTo>
                  <a:lnTo>
                    <a:pt x="328" y="202"/>
                  </a:lnTo>
                  <a:lnTo>
                    <a:pt x="333" y="205"/>
                  </a:ln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SG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611560" y="3355541"/>
            <a:ext cx="8136904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800" b="1" i="0" u="none" strike="noStrike" kern="1200" cap="none" spc="0" normalizeH="0" baseline="0" noProof="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共 担 使 命</a:t>
            </a:r>
          </a:p>
        </p:txBody>
      </p:sp>
      <p:sp>
        <p:nvSpPr>
          <p:cNvPr id="31" name="Rectangle 29"/>
          <p:cNvSpPr/>
          <p:nvPr/>
        </p:nvSpPr>
        <p:spPr>
          <a:xfrm>
            <a:off x="395536" y="2121668"/>
            <a:ext cx="8352928" cy="101566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prstMaterial="metal">
            <a:extrusionClr>
              <a:srgbClr val="000000"/>
            </a:extrusionClr>
          </a:sp3d>
        </p:spPr>
        <p:txBody>
          <a:bodyPr lIns="0" tIns="0" rIns="0" bIns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600" normalizeH="0" baseline="0" noProof="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注目耶稣之</a:t>
            </a:r>
            <a:r>
              <a:rPr kumimoji="0" lang="en-US" altLang="zh-CN" sz="6600" b="1" i="0" u="none" strike="noStrike" kern="1200" cap="none" spc="600" normalizeH="0" baseline="0" noProof="0" dirty="0">
                <a:ln w="12700">
                  <a:noFill/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135</a:t>
            </a:r>
            <a:endParaRPr kumimoji="0" lang="zh-CN" altLang="en-US" sz="6600" b="1" i="0" u="none" strike="noStrike" kern="1200" cap="none" spc="600" normalizeH="0" baseline="0" noProof="0" dirty="0">
              <a:ln w="12700">
                <a:noFill/>
                <a:prstDash val="solid"/>
              </a:ln>
              <a:solidFill>
                <a:srgbClr val="0000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925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8785225" cy="4752975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FontTx/>
              <a:buNone/>
              <a:defRPr/>
            </a:pPr>
            <a:r>
              <a:rPr lang="zh-CN" altLang="en-US" sz="4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罗</a:t>
            </a:r>
            <a:r>
              <a:rPr lang="en-US" altLang="zh-CN" sz="43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12:6-8 </a:t>
            </a:r>
            <a:r>
              <a:rPr lang="zh-CN" alt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按我们所得的恩赐，各有不同。或说预言，就当照著信心的程度说预言，</a:t>
            </a:r>
            <a:r>
              <a:rPr lang="en-US" altLang="zh-C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(7) </a:t>
            </a:r>
            <a:r>
              <a:rPr lang="zh-CN" alt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或作执事，就当专一执事；或作教导的，就当专一教导；</a:t>
            </a:r>
            <a:r>
              <a:rPr lang="en-US" altLang="zh-C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(8) </a:t>
            </a:r>
            <a:r>
              <a:rPr lang="zh-CN" alt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或作劝化的，就当专一劝化；施舍的，就当诚实；治理的，就当殷勤；怜悯人的，就当甘心。</a:t>
            </a:r>
          </a:p>
        </p:txBody>
      </p:sp>
    </p:spTree>
    <p:extLst>
      <p:ext uri="{BB962C8B-B14F-4D97-AF65-F5344CB8AC3E}">
        <p14:creationId xmlns:p14="http://schemas.microsoft.com/office/powerpoint/2010/main" val="22379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8785225" cy="4752975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4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林前 </a:t>
            </a:r>
            <a:r>
              <a:rPr lang="en-US" altLang="zh-CN" sz="4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12:4-7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恩赐原有分别，圣灵却是一位。</a:t>
            </a:r>
            <a:r>
              <a:rPr lang="en-US" altLang="zh-CN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(5)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职事也有分别，主却是一位。</a:t>
            </a:r>
            <a:r>
              <a:rPr lang="en-US" altLang="zh-CN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(6)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功用也有分别，神却是一位，在众人里面运行一切的事。</a:t>
            </a:r>
            <a:r>
              <a:rPr lang="en-US" altLang="zh-CN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(7) </a:t>
            </a:r>
            <a:r>
              <a:rPr lang="zh-CN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圣灵显在各人身上，是叫人得益处。</a:t>
            </a:r>
          </a:p>
        </p:txBody>
      </p:sp>
    </p:spTree>
    <p:extLst>
      <p:ext uri="{BB962C8B-B14F-4D97-AF65-F5344CB8AC3E}">
        <p14:creationId xmlns:p14="http://schemas.microsoft.com/office/powerpoint/2010/main" val="3155761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原来如此！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神有呼召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必备恩典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献身使命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恩典加添</a:t>
            </a: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76056" y="2780928"/>
            <a:ext cx="3528070" cy="352839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强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82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8785225" cy="47529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6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西</a:t>
            </a:r>
            <a:r>
              <a:rPr lang="en-US" altLang="zh-CN" sz="6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1:11 </a:t>
            </a:r>
            <a:r>
              <a:rPr lang="zh-CN" altLang="en-US" sz="6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照他荣耀的权能，得以在各样的力上加力，好叫你们凡事欢欢喜喜的忍耐宽容； </a:t>
            </a:r>
          </a:p>
        </p:txBody>
      </p:sp>
    </p:spTree>
    <p:extLst>
      <p:ext uri="{BB962C8B-B14F-4D97-AF65-F5344CB8AC3E}">
        <p14:creationId xmlns:p14="http://schemas.microsoft.com/office/powerpoint/2010/main" val="1385689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我今觉悟：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天国大业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靠恩共担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由弱变强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荣耀无限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76056" y="2780928"/>
            <a:ext cx="3528070" cy="352839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卓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1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一通百通：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志存高远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机运无限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德者不孤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能者比肩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76056" y="2780928"/>
            <a:ext cx="3528070" cy="352839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乐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5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44475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7888" cy="4968875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背诵经节：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63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太 </a:t>
            </a:r>
            <a:r>
              <a:rPr lang="en-US" altLang="zh-CN" sz="63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6:33 </a:t>
            </a:r>
            <a:r>
              <a:rPr lang="zh-CN" altLang="en-US" sz="6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你们要先求他的国和他的义，这些东西都要加给你们了。</a:t>
            </a:r>
          </a:p>
        </p:txBody>
      </p:sp>
    </p:spTree>
    <p:extLst>
      <p:ext uri="{BB962C8B-B14F-4D97-AF65-F5344CB8AC3E}">
        <p14:creationId xmlns:p14="http://schemas.microsoft.com/office/powerpoint/2010/main" val="58995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  <a:endParaRPr lang="zh-CN" altLang="en-US" sz="8000" b="1" spc="1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00213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彩虹之家：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胸怀国度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培养恩赐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操练配搭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共襄大事</a:t>
            </a:r>
          </a:p>
        </p:txBody>
      </p:sp>
      <p:sp>
        <p:nvSpPr>
          <p:cNvPr id="13" name="Rectangle 6"/>
          <p:cNvSpPr/>
          <p:nvPr/>
        </p:nvSpPr>
        <p:spPr>
          <a:xfrm rot="5400000">
            <a:off x="5080607" y="2848386"/>
            <a:ext cx="3519288" cy="3528391"/>
          </a:xfrm>
          <a:prstGeom prst="rect">
            <a:avLst/>
          </a:prstGeom>
          <a:noFill/>
        </p:spPr>
        <p:txBody>
          <a:bodyPr vert="eaVert"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国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2360613" y="2133600"/>
            <a:ext cx="4732337" cy="4238625"/>
            <a:chOff x="4899025" y="2781300"/>
            <a:chExt cx="3849688" cy="3600450"/>
          </a:xfrm>
        </p:grpSpPr>
        <p:sp>
          <p:nvSpPr>
            <p:cNvPr id="7" name="椭圆 6"/>
            <p:cNvSpPr/>
            <p:nvPr/>
          </p:nvSpPr>
          <p:spPr>
            <a:xfrm>
              <a:off x="5258037" y="3285633"/>
              <a:ext cx="3096797" cy="3096117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6123280" y="2781300"/>
              <a:ext cx="1367601" cy="136871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微软雅黑" panose="020B0503020204020204" pitchFamily="34" charset="-122"/>
                  <a:cs typeface="+mn-cs"/>
                </a:rPr>
                <a:t>活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4899025" y="4941570"/>
              <a:ext cx="1366310" cy="1368711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微软雅黑" panose="020B0503020204020204" pitchFamily="34" charset="-122"/>
                  <a:cs typeface="+mn-cs"/>
                </a:rPr>
                <a:t>做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7379820" y="4901116"/>
              <a:ext cx="1368893" cy="1367362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66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Verdana"/>
                  <a:ea typeface="微软雅黑" panose="020B0503020204020204" pitchFamily="34" charset="-122"/>
                  <a:cs typeface="+mn-cs"/>
                </a:rPr>
                <a:t>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68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  <a:endParaRPr lang="zh-CN" altLang="en-US" sz="8000" b="1" spc="2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497888" cy="5111750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自省</a:t>
            </a:r>
            <a:r>
              <a:rPr lang="en-US" altLang="zh-CN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分享</a:t>
            </a:r>
            <a:r>
              <a:rPr lang="en-US" altLang="zh-CN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+</a:t>
            </a:r>
            <a:r>
              <a:rPr lang="zh-CN" altLang="en-US" sz="6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行动：</a:t>
            </a:r>
          </a:p>
          <a:p>
            <a:pPr marL="0" lvl="1" indent="0" algn="ctr">
              <a:lnSpc>
                <a:spcPct val="130000"/>
              </a:lnSpc>
              <a:spcBef>
                <a:spcPts val="0"/>
              </a:spcBef>
              <a:buClr>
                <a:srgbClr val="0000FF"/>
              </a:buClr>
              <a:buSzPct val="70000"/>
              <a:buFontTx/>
              <a:buNone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331640" y="2780928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世间伙计</a:t>
            </a:r>
            <a:r>
              <a:rPr kumimoji="0" lang="en-US" altLang="zh-CN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?</a:t>
            </a:r>
          </a:p>
        </p:txBody>
      </p:sp>
      <p:sp>
        <p:nvSpPr>
          <p:cNvPr id="5" name="Rectangle 6"/>
          <p:cNvSpPr/>
          <p:nvPr/>
        </p:nvSpPr>
        <p:spPr>
          <a:xfrm>
            <a:off x="1331640" y="4735116"/>
            <a:ext cx="6480720" cy="18002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天国干城</a:t>
            </a:r>
            <a:r>
              <a:rPr kumimoji="0" lang="en-US" altLang="zh-CN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itchFamily="34" charset="-122"/>
                <a:ea typeface="微软雅黑" panose="020B0503020204020204" pitchFamily="34" charset="-122"/>
                <a:cs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664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73238"/>
            <a:ext cx="8642350" cy="4752975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FontTx/>
              <a:buNone/>
              <a:defRPr/>
            </a:pPr>
            <a:r>
              <a:rPr lang="zh-CN" altLang="en-US" sz="3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太 </a:t>
            </a:r>
            <a:r>
              <a:rPr lang="en-US" altLang="zh-CN" sz="3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28:18 </a:t>
            </a:r>
            <a:r>
              <a:rPr lang="zh-CN" altLang="en-US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耶稣进前来，对他们说：「天上地下所有的权柄都赐给我了。</a:t>
            </a:r>
            <a:endParaRPr lang="en-US" altLang="zh-CN" sz="3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  <a:p>
            <a:pPr marL="0" indent="0" algn="just">
              <a:spcBef>
                <a:spcPts val="600"/>
              </a:spcBef>
              <a:buFontTx/>
              <a:buNone/>
              <a:defRPr/>
            </a:pPr>
            <a:r>
              <a:rPr lang="zh-CN" altLang="en-US" sz="3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太</a:t>
            </a:r>
            <a:r>
              <a:rPr lang="en-US" altLang="zh-CN" sz="3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28:19-20 </a:t>
            </a:r>
            <a:r>
              <a:rPr lang="zh-CN" altLang="en-US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所以，你们要去，使万民作我的门徒，奉父、子、圣灵的名给他们施洗（或作：给他们施洗，归於父、子、圣灵的名）。</a:t>
            </a:r>
            <a:r>
              <a:rPr lang="en-US" altLang="zh-CN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(20) </a:t>
            </a:r>
            <a:r>
              <a:rPr lang="zh-CN" altLang="en-US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凡我所吩咐你们的，都教训他们遵守，我就常与你们同在，直到世界的末了。」</a:t>
            </a:r>
          </a:p>
        </p:txBody>
      </p:sp>
    </p:spTree>
    <p:extLst>
      <p:ext uri="{BB962C8B-B14F-4D97-AF65-F5344CB8AC3E}">
        <p14:creationId xmlns:p14="http://schemas.microsoft.com/office/powerpoint/2010/main" val="414175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正中要害！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安土重迁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喜欢独占</a:t>
            </a:r>
            <a:endParaRPr lang="en-US" altLang="zh-CN" sz="6000" b="1" i="1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屈从习惯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心不在焉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</p:txBody>
      </p:sp>
      <p:sp>
        <p:nvSpPr>
          <p:cNvPr id="5" name="Rectangle 6"/>
          <p:cNvSpPr/>
          <p:nvPr/>
        </p:nvSpPr>
        <p:spPr>
          <a:xfrm>
            <a:off x="5076056" y="2636912"/>
            <a:ext cx="3528070" cy="3600400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怠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7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核心主旨！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主之吩咐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如何领悟</a:t>
            </a: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?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聚焦门训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移风易俗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76056" y="2636912"/>
            <a:ext cx="3528070" cy="3672408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化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4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  <a:endParaRPr lang="zh-CN" alt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吩咐要点：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因信得生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靠主而活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为国而做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恢复神国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4716016" y="2924944"/>
            <a:ext cx="1152128" cy="158417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活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084168" y="2924944"/>
            <a:ext cx="1152128" cy="158417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合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37648" y="2954288"/>
            <a:ext cx="1152128" cy="158417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做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4716016" y="4775969"/>
            <a:ext cx="1152128" cy="158417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人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6084168" y="4752392"/>
            <a:ext cx="1152128" cy="158417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家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10" name="Rectangle 6"/>
          <p:cNvSpPr/>
          <p:nvPr/>
        </p:nvSpPr>
        <p:spPr>
          <a:xfrm>
            <a:off x="7452159" y="4784911"/>
            <a:ext cx="1152128" cy="1584176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国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  <p:sp>
        <p:nvSpPr>
          <p:cNvPr id="11" name="Rectangle 6"/>
          <p:cNvSpPr/>
          <p:nvPr/>
        </p:nvSpPr>
        <p:spPr>
          <a:xfrm>
            <a:off x="539552" y="2924944"/>
            <a:ext cx="8064574" cy="2952328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天国大业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0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8785225" cy="47529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4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创</a:t>
            </a:r>
            <a:r>
              <a:rPr lang="en-US" altLang="zh-CN" sz="4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1:26 </a:t>
            </a:r>
            <a:r>
              <a:rPr lang="zh-CN" altLang="en-US" sz="4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神说：「我们要照著我们的形像、按著我们的样式造人，使他们管理海里的鱼、空中的鸟、地上的牲畜，和全地，并地上所爬的一切昆虫。」 </a:t>
            </a:r>
          </a:p>
        </p:txBody>
      </p:sp>
    </p:spTree>
    <p:extLst>
      <p:ext uri="{BB962C8B-B14F-4D97-AF65-F5344CB8AC3E}">
        <p14:creationId xmlns:p14="http://schemas.microsoft.com/office/powerpoint/2010/main" val="369279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8785225" cy="4752975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FontTx/>
              <a:buNone/>
              <a:defRPr/>
            </a:pPr>
            <a:r>
              <a:rPr lang="zh-CN" altLang="en-US" sz="4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太</a:t>
            </a:r>
            <a:r>
              <a:rPr lang="en-US" altLang="zh-CN" sz="49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6:9-10 </a:t>
            </a:r>
            <a:r>
              <a:rPr lang="zh-CN" altLang="en-US" sz="4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所以，你们祷告要这样说：我们在天上的父：愿人都尊你的名为圣。</a:t>
            </a:r>
            <a:r>
              <a:rPr lang="en-US" altLang="zh-CN" sz="4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(10) </a:t>
            </a:r>
            <a:r>
              <a:rPr lang="zh-CN" altLang="en-US" sz="4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愿你的国降临；愿你的旨意行在地上，如同行在天上。</a:t>
            </a:r>
          </a:p>
        </p:txBody>
      </p:sp>
    </p:spTree>
    <p:extLst>
      <p:ext uri="{BB962C8B-B14F-4D97-AF65-F5344CB8AC3E}">
        <p14:creationId xmlns:p14="http://schemas.microsoft.com/office/powerpoint/2010/main" val="5256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14338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65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844675"/>
            <a:ext cx="8785225" cy="4752975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FontTx/>
              <a:buNone/>
              <a:defRPr/>
            </a:pPr>
            <a:r>
              <a:rPr lang="zh-CN" altLang="en-US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启</a:t>
            </a:r>
            <a:r>
              <a:rPr lang="en-US" altLang="zh-CN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21:3 </a:t>
            </a:r>
            <a:r>
              <a:rPr lang="zh-CN" alt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我听见有大声音从宝座出来说：「看哪，神的帐幕在人间。他要与人同住，他们要作他的子民。神要亲自与他们同在，作他们的神。</a:t>
            </a:r>
            <a:endParaRPr lang="en-US" altLang="zh-CN" sz="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</a:endParaRPr>
          </a:p>
          <a:p>
            <a:pPr marL="0" indent="0" algn="just">
              <a:spcBef>
                <a:spcPts val="600"/>
              </a:spcBef>
              <a:buFontTx/>
              <a:buNone/>
              <a:defRPr/>
            </a:pPr>
            <a:r>
              <a:rPr lang="zh-CN" altLang="en-US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启</a:t>
            </a:r>
            <a:r>
              <a:rPr lang="en-US" altLang="zh-CN" sz="3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 21:23-24 </a:t>
            </a:r>
            <a:r>
              <a:rPr lang="zh-CN" alt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那城内又不用日月光照；因有神的荣耀光照，又有羔羊为城的灯。</a:t>
            </a:r>
            <a:r>
              <a:rPr lang="en-US" altLang="zh-CN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(24) </a:t>
            </a:r>
            <a:r>
              <a:rPr lang="zh-CN" alt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</a:rPr>
              <a:t>列国要在城的光里行走；地上的君王必将自己的荣耀归与那城。</a:t>
            </a:r>
          </a:p>
        </p:txBody>
      </p:sp>
    </p:spTree>
    <p:extLst>
      <p:ext uri="{BB962C8B-B14F-4D97-AF65-F5344CB8AC3E}">
        <p14:creationId xmlns:p14="http://schemas.microsoft.com/office/powerpoint/2010/main" val="233681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60350"/>
            <a:ext cx="7632700" cy="1143000"/>
          </a:xfrm>
        </p:spPr>
        <p:txBody>
          <a:bodyPr/>
          <a:lstStyle/>
          <a:p>
            <a:pPr>
              <a:defRPr/>
            </a:pPr>
            <a:r>
              <a:rPr lang="zh-CN" altLang="en-US" sz="8000" b="1" spc="2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共担使命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628775"/>
            <a:ext cx="8496300" cy="49688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  <a:defRPr/>
            </a:pPr>
            <a:r>
              <a:rPr lang="zh-CN" alt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时代机遇！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万物互联</a:t>
            </a:r>
            <a:endParaRPr lang="en-US" altLang="zh-CN" sz="6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斜杠青年</a:t>
            </a:r>
            <a:r>
              <a:rPr lang="en-US" altLang="zh-CN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(/man)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目标人生</a:t>
            </a: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r>
              <a:rPr lang="zh-CN" altLang="en-US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使命共担</a:t>
            </a:r>
            <a:r>
              <a:rPr lang="en-US" altLang="zh-CN" sz="6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!</a:t>
            </a: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  <a:p>
            <a:pPr marL="893763" lvl="1" indent="-357188">
              <a:spcBef>
                <a:spcPts val="0"/>
              </a:spcBef>
              <a:buClr>
                <a:srgbClr val="0000FF"/>
              </a:buClr>
              <a:buSzPct val="70000"/>
              <a:buFont typeface="Wingdings" pitchFamily="2" charset="2"/>
              <a:buChar char="§"/>
              <a:defRPr/>
            </a:pPr>
            <a:endParaRPr lang="en-US" altLang="zh-CN" sz="60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5076056" y="2780928"/>
            <a:ext cx="3528070" cy="3528392"/>
          </a:xfrm>
          <a:prstGeom prst="rect">
            <a:avLst/>
          </a:prstGeom>
          <a:noFill/>
        </p:spPr>
        <p:txBody>
          <a:bodyPr wrap="none">
            <a:prstTxWarp prst="textSlantUp">
              <a:avLst>
                <a:gd name="adj" fmla="val 0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宋体" charset="-122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300" normalizeH="0" baseline="0" noProof="0" dirty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charset="0"/>
              </a:rPr>
              <a:t>机</a:t>
            </a:r>
            <a:endParaRPr kumimoji="0" lang="en-US" altLang="zh-CN" sz="6600" b="1" i="0" u="none" strike="noStrike" kern="1200" cap="none" spc="300" normalizeH="0" baseline="0" noProof="0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2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3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5879</TotalTime>
  <Words>936</Words>
  <Application>Microsoft Office PowerPoint</Application>
  <PresentationFormat>On-screen Show (4:3)</PresentationFormat>
  <Paragraphs>109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Script MT Bold</vt:lpstr>
      <vt:lpstr>Verdana</vt:lpstr>
      <vt:lpstr>Wingdings</vt:lpstr>
      <vt:lpstr>默认设计模板</vt:lpstr>
      <vt:lpstr>PowerPoint Presentation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  <vt:lpstr>共担使命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Joyce Yang</dc:creator>
  <cp:lastModifiedBy>Frank Cao</cp:lastModifiedBy>
  <cp:revision>249</cp:revision>
  <dcterms:created xsi:type="dcterms:W3CDTF">2011-03-11T13:55:55Z</dcterms:created>
  <dcterms:modified xsi:type="dcterms:W3CDTF">2017-12-10T16:05:31Z</dcterms:modified>
</cp:coreProperties>
</file>